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564138"/>
  <p:notesSz cx="6888163" cy="10020300"/>
  <p:defaultTextStyle>
    <a:defPPr>
      <a:defRPr lang="en-US"/>
    </a:defPPr>
    <a:lvl1pPr marL="0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1pPr>
    <a:lvl2pPr marL="1246739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2pPr>
    <a:lvl3pPr marL="2493477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3pPr>
    <a:lvl4pPr marL="3740216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4pPr>
    <a:lvl5pPr marL="4986955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5pPr>
    <a:lvl6pPr marL="6233693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6pPr>
    <a:lvl7pPr marL="7480432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7pPr>
    <a:lvl8pPr marL="8727171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8pPr>
    <a:lvl9pPr marL="9973909" algn="l" defTabSz="2493477" rtl="0" eaLnBrk="1" latinLnBrk="0" hangingPunct="1">
      <a:defRPr sz="490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26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0" autoAdjust="0"/>
    <p:restoredTop sz="99534" autoAdjust="0"/>
  </p:normalViewPr>
  <p:slideViewPr>
    <p:cSldViewPr snapToGrid="0">
      <p:cViewPr varScale="1">
        <p:scale>
          <a:sx n="16" d="100"/>
          <a:sy n="16" d="100"/>
        </p:scale>
        <p:origin x="1296" y="90"/>
      </p:cViewPr>
      <p:guideLst>
        <p:guide orient="horz" pos="962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5002050"/>
            <a:ext cx="18176081" cy="10640848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6053250"/>
            <a:ext cx="16037719" cy="7379256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221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06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27257"/>
            <a:ext cx="4610844" cy="259016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27257"/>
            <a:ext cx="13565237" cy="259016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86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01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619818"/>
            <a:ext cx="18443377" cy="12713830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453926"/>
            <a:ext cx="18443377" cy="6685903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368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136287"/>
            <a:ext cx="9088041" cy="193926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136287"/>
            <a:ext cx="9088041" cy="193926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566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27264"/>
            <a:ext cx="18443377" cy="59076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92461"/>
            <a:ext cx="9046274" cy="3671939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164401"/>
            <a:ext cx="9046274" cy="16421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92461"/>
            <a:ext cx="9090826" cy="3671939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164401"/>
            <a:ext cx="9090826" cy="16421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09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87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5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37609"/>
            <a:ext cx="6896776" cy="7131632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400677"/>
            <a:ext cx="10825460" cy="21720348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169241"/>
            <a:ext cx="6896776" cy="16987154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41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37609"/>
            <a:ext cx="6896776" cy="7131632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400677"/>
            <a:ext cx="10825460" cy="21720348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169241"/>
            <a:ext cx="6896776" cy="16987154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27264"/>
            <a:ext cx="18443377" cy="5907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136287"/>
            <a:ext cx="18443377" cy="19392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328435"/>
            <a:ext cx="4811316" cy="16272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304FE-E468-4048-8BBF-955FB7B808A1}" type="datetimeFigureOut">
              <a:rPr lang="en-GB" smtClean="0"/>
              <a:t>30/05/2018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328435"/>
            <a:ext cx="7216973" cy="16272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328435"/>
            <a:ext cx="4811316" cy="16272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6842E-2FD0-451F-A8DC-F723470233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91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2983" y="136713"/>
            <a:ext cx="20423410" cy="2445122"/>
          </a:xfrm>
        </p:spPr>
        <p:txBody>
          <a:bodyPr>
            <a:normAutofit/>
          </a:bodyPr>
          <a:lstStyle/>
          <a:p>
            <a:pPr algn="ctr"/>
            <a:r>
              <a:rPr lang="en-GB" sz="7200" b="1" dirty="0">
                <a:latin typeface="+mn-lt"/>
              </a:rPr>
              <a:t>125 reasons to celebrate the geography of Wales!</a:t>
            </a:r>
          </a:p>
        </p:txBody>
      </p:sp>
      <p:pic>
        <p:nvPicPr>
          <p:cNvPr id="13" name="Picture 1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7274" y="12048564"/>
            <a:ext cx="7811421" cy="835815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55811" y="2147170"/>
            <a:ext cx="5772418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ANGLESEY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Anglesey</a:t>
            </a:r>
            <a:r>
              <a:rPr lang="en-GB" sz="2000" dirty="0"/>
              <a:t> is the largest Welsh island , 714 kms</a:t>
            </a:r>
            <a:r>
              <a:rPr lang="en-GB" sz="2000" baseline="30000" dirty="0"/>
              <a:t>2</a:t>
            </a:r>
            <a:r>
              <a:rPr lang="en-GB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Llanfairpwyllgwyngyllgogerychwyrndrowlllantysiliogogogoch</a:t>
            </a:r>
            <a:r>
              <a:rPr lang="en-GB" sz="2000" dirty="0"/>
              <a:t> in Anglesey is the longest place name in the UK.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Anglesey</a:t>
            </a:r>
            <a:r>
              <a:rPr lang="en-GB" sz="2000" dirty="0"/>
              <a:t> has a  population of 68,900 people.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7 out of 10 people on Anglesey speak Welsh.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Holyhead </a:t>
            </a:r>
            <a:r>
              <a:rPr lang="en-GB" sz="2000" dirty="0"/>
              <a:t>is a ferry port linking Wales and Ireland.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Welsh name for Anglesey is </a:t>
            </a:r>
            <a:r>
              <a:rPr lang="en-GB" sz="2000" b="1" dirty="0"/>
              <a:t>Ynys Mon</a:t>
            </a:r>
            <a:r>
              <a:rPr lang="en-GB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dirty="0" err="1"/>
              <a:t>Menai</a:t>
            </a:r>
            <a:r>
              <a:rPr lang="en-GB" sz="2000" b="1" dirty="0"/>
              <a:t> Strait </a:t>
            </a:r>
            <a:r>
              <a:rPr lang="en-GB" sz="2000" dirty="0"/>
              <a:t>separates Anglesey from the mainland.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Menai</a:t>
            </a:r>
            <a:r>
              <a:rPr lang="en-GB" sz="2000" b="1" dirty="0"/>
              <a:t> Suspension Bridge </a:t>
            </a:r>
            <a:r>
              <a:rPr lang="en-GB" sz="2000" dirty="0"/>
              <a:t>(1826 and pioneered by Thomas Telford) and Britannia Bridge (1850) connect </a:t>
            </a:r>
            <a:r>
              <a:rPr lang="en-GB" sz="2000" dirty="0" err="1"/>
              <a:t>Angelsey</a:t>
            </a:r>
            <a:r>
              <a:rPr lang="en-GB" sz="2000" dirty="0"/>
              <a:t> to the mainland.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Admiralty Arch</a:t>
            </a:r>
            <a:r>
              <a:rPr lang="en-GB" sz="2000" dirty="0"/>
              <a:t>, in Holyhead, marks the end of the A5 road that runs from the Marble Arch in London.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Land Rover Defender was invented on Anglesey, nearly 70 years ago, on the sands of </a:t>
            </a:r>
            <a:r>
              <a:rPr lang="en-GB" sz="2000" b="1" dirty="0"/>
              <a:t>Red Wharf Bay</a:t>
            </a:r>
            <a:r>
              <a:rPr lang="en-GB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There are approximately </a:t>
            </a:r>
            <a:r>
              <a:rPr lang="en-GB" sz="2000" b="1" dirty="0"/>
              <a:t>120 ancient monuments </a:t>
            </a:r>
            <a:r>
              <a:rPr lang="en-GB" sz="2000" dirty="0"/>
              <a:t>that range from Neolithic or Bronze Age burial chambers to magnificent standing stones.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three highest points are </a:t>
            </a:r>
            <a:r>
              <a:rPr lang="en-GB" sz="2000" b="1" dirty="0"/>
              <a:t>Holyhead Mountain </a:t>
            </a:r>
            <a:r>
              <a:rPr lang="en-GB" sz="2000" dirty="0"/>
              <a:t>(220 metres), </a:t>
            </a:r>
            <a:r>
              <a:rPr lang="en-GB" sz="2000" dirty="0" err="1"/>
              <a:t>Mynydd</a:t>
            </a:r>
            <a:r>
              <a:rPr lang="en-GB" sz="2000" dirty="0"/>
              <a:t> </a:t>
            </a:r>
            <a:r>
              <a:rPr lang="en-GB" sz="2000" dirty="0" err="1"/>
              <a:t>Bodafon</a:t>
            </a:r>
            <a:r>
              <a:rPr lang="en-GB" sz="2000" dirty="0"/>
              <a:t> (178 metres) and </a:t>
            </a:r>
            <a:r>
              <a:rPr lang="en-GB" sz="2000" dirty="0" err="1"/>
              <a:t>Mynydd</a:t>
            </a:r>
            <a:r>
              <a:rPr lang="en-GB" sz="2000" dirty="0"/>
              <a:t> </a:t>
            </a:r>
            <a:r>
              <a:rPr lang="en-GB" sz="2000" dirty="0" err="1"/>
              <a:t>Llaneilian</a:t>
            </a:r>
            <a:r>
              <a:rPr lang="en-GB" sz="2000" dirty="0"/>
              <a:t> (177 metres).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5811" y="10819472"/>
            <a:ext cx="587401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NATIONAL PARKS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Snowdon, </a:t>
            </a:r>
            <a:r>
              <a:rPr lang="en-GB" sz="2000" b="1" dirty="0" err="1"/>
              <a:t>Yr</a:t>
            </a:r>
            <a:r>
              <a:rPr lang="en-GB" sz="2000" b="1" dirty="0"/>
              <a:t> </a:t>
            </a:r>
            <a:r>
              <a:rPr lang="en-GB" sz="2000" b="1" dirty="0" err="1"/>
              <a:t>Wyddfa</a:t>
            </a:r>
            <a:r>
              <a:rPr lang="en-GB" sz="2000" b="1" dirty="0"/>
              <a:t> </a:t>
            </a:r>
            <a:r>
              <a:rPr lang="en-GB" sz="2000" dirty="0"/>
              <a:t>in Welsh, takes its name from ‘</a:t>
            </a:r>
            <a:r>
              <a:rPr lang="en-GB" sz="2000" dirty="0" err="1"/>
              <a:t>Gwyddfa</a:t>
            </a:r>
            <a:r>
              <a:rPr lang="en-GB" sz="2000" dirty="0"/>
              <a:t>’ a burial place.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The largest town in Snowdonia is </a:t>
            </a:r>
            <a:r>
              <a:rPr lang="en-GB" sz="2000" b="1" dirty="0"/>
              <a:t>Dolgellau,</a:t>
            </a:r>
            <a:r>
              <a:rPr lang="en-GB" sz="2000" dirty="0"/>
              <a:t> with a population of 2,688.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Snowdonia </a:t>
            </a:r>
            <a:r>
              <a:rPr lang="en-GB" sz="2000" dirty="0"/>
              <a:t>is the largest of Wales’ three National Parks.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The large slate quarries of </a:t>
            </a:r>
            <a:r>
              <a:rPr lang="en-GB" sz="2000" b="1" dirty="0"/>
              <a:t>Blaenau </a:t>
            </a:r>
            <a:r>
              <a:rPr lang="en-GB" sz="2000" b="1" dirty="0" err="1"/>
              <a:t>Ffestiniog</a:t>
            </a:r>
            <a:r>
              <a:rPr lang="en-GB" sz="2000" dirty="0"/>
              <a:t>, in the heart of Snowdonia, is not in the National Park.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You can find </a:t>
            </a:r>
            <a:r>
              <a:rPr lang="en-GB" sz="2000" b="1" dirty="0"/>
              <a:t>shell fossils </a:t>
            </a:r>
            <a:r>
              <a:rPr lang="en-GB" sz="2000" dirty="0"/>
              <a:t>at the summit of Snowdon.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Pembrokeshire Coast </a:t>
            </a:r>
            <a:r>
              <a:rPr lang="en-GB" sz="2000" dirty="0"/>
              <a:t>at its widest point is about 16km wide, and at its narrowest about 100m.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 err="1"/>
              <a:t>Skomer</a:t>
            </a:r>
            <a:r>
              <a:rPr lang="en-GB" sz="2000" b="1" dirty="0"/>
              <a:t> Island</a:t>
            </a:r>
            <a:r>
              <a:rPr lang="en-GB" sz="2000" dirty="0"/>
              <a:t>, off the Pembrokeshire Coast National Park is the only coastal nature reserve in Wales.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Henry VII, born at Pembroke Castle, began his campaign for the English throne at </a:t>
            </a:r>
            <a:r>
              <a:rPr lang="en-GB" sz="2000" b="1" dirty="0"/>
              <a:t>Mill Bay near Dale</a:t>
            </a:r>
            <a:r>
              <a:rPr lang="en-GB" sz="2000" dirty="0"/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/>
              <a:t>Brecon Beacons </a:t>
            </a:r>
            <a:r>
              <a:rPr lang="en-GB" sz="2000" dirty="0"/>
              <a:t>is the most populated NP in Wales at 33,344 – about the same population as Morecambe, Bromsgrove or Exmouth.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There are 1250 farms within the </a:t>
            </a:r>
            <a:r>
              <a:rPr lang="en-GB" sz="2000" b="1" dirty="0"/>
              <a:t>Brecon Beacons </a:t>
            </a:r>
            <a:r>
              <a:rPr lang="en-GB" sz="2000" dirty="0"/>
              <a:t>National Park, farming around a million sheep.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Brecon Beacons National Park is an </a:t>
            </a:r>
            <a:r>
              <a:rPr lang="en-GB" sz="2000" b="1" dirty="0"/>
              <a:t>International Dark Sky Reserve.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b="1" dirty="0" err="1"/>
              <a:t>Fforest</a:t>
            </a:r>
            <a:r>
              <a:rPr lang="en-GB" sz="2000" b="1" dirty="0"/>
              <a:t> </a:t>
            </a:r>
            <a:r>
              <a:rPr lang="en-GB" sz="2000" b="1" dirty="0" err="1"/>
              <a:t>Fawr</a:t>
            </a:r>
            <a:r>
              <a:rPr lang="en-GB" sz="2000" b="1" dirty="0"/>
              <a:t> </a:t>
            </a:r>
            <a:r>
              <a:rPr lang="en-GB" sz="2000" b="1" dirty="0" err="1"/>
              <a:t>Geopark</a:t>
            </a:r>
            <a:r>
              <a:rPr lang="en-GB" sz="2000" b="1" dirty="0"/>
              <a:t> </a:t>
            </a:r>
            <a:r>
              <a:rPr lang="en-GB" sz="2000" dirty="0"/>
              <a:t>in Brecon Beacons National Park is the first </a:t>
            </a:r>
            <a:r>
              <a:rPr lang="en-GB" sz="2000" dirty="0" err="1"/>
              <a:t>Geopark</a:t>
            </a:r>
            <a:r>
              <a:rPr lang="en-GB" sz="2000" dirty="0"/>
              <a:t> in Wales because of its unique geological history.</a:t>
            </a:r>
            <a:endParaRPr lang="en-GB" sz="2000" dirty="0">
              <a:effectLst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28229" y="24237820"/>
            <a:ext cx="10363200" cy="6149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CARDIFF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In the 1830s Cardiff was the largest coal and iron exporting port in the world.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Roald Dahl was christened in the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Norwegian Church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The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Cardiff Bay Barrage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has the largest fish pass in Europe.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The city of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en-GB" sz="2000" b="1" dirty="0" err="1">
                <a:solidFill>
                  <a:srgbClr val="000000"/>
                </a:solidFill>
                <a:ea typeface="Calibri"/>
                <a:cs typeface="Calibri"/>
              </a:rPr>
              <a:t>Llandaff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is a city within the City of Cardiff.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The inventor of the </a:t>
            </a:r>
            <a:r>
              <a:rPr lang="en-GB" sz="2000" b="1" dirty="0" err="1">
                <a:solidFill>
                  <a:srgbClr val="000000"/>
                </a:solidFill>
                <a:ea typeface="Calibri"/>
                <a:cs typeface="Calibri"/>
              </a:rPr>
              <a:t>daleks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 was born in Cardiff.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Robert F Scott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sailed from Cardiff on his fateful trip to the South Pole.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Cardiff has more parks and open spaces per head of population than any other city in Britain.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Cardiff has more hours of sunlight than Milan despite being 6⁰ further north.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In 1983, Cardiff was the first UK city to be twinned with a Chinese city,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Xiamen.</a:t>
            </a:r>
            <a:endParaRPr lang="en-GB" sz="1800" b="1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In 2004 Cardiff was named the first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Fair trade capital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 of the world.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Cardiff has the oldest record store in the world –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Spiller’s Records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established in 1894.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Henry Morgan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Captain Morgan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rum was born in Cardiff.</a:t>
            </a:r>
            <a:endParaRPr lang="en-GB" sz="18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The first message ever sent by radio was transmitted by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Marconi 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from nearby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Penarth</a:t>
            </a: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 to </a:t>
            </a:r>
            <a:r>
              <a:rPr lang="en-GB" sz="2000" b="1" dirty="0">
                <a:solidFill>
                  <a:srgbClr val="000000"/>
                </a:solidFill>
                <a:ea typeface="Calibri"/>
                <a:cs typeface="Calibri"/>
              </a:rPr>
              <a:t>Flat Holm.</a:t>
            </a:r>
            <a:endParaRPr lang="en-GB" sz="1800" b="1" dirty="0">
              <a:ea typeface="Calibri"/>
              <a:cs typeface="Times New Roman"/>
            </a:endParaRP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0000"/>
                </a:solidFill>
                <a:ea typeface="Calibri"/>
                <a:cs typeface="Calibri"/>
              </a:rPr>
              <a:t>Cardiff City are the only non-English team to have won the FA Cup in 1927 against Arsenal.</a:t>
            </a:r>
          </a:p>
          <a:p>
            <a:pPr marL="342900" lvl="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Cardiff is home to the fastest growing financial services sector in the UK. </a:t>
            </a:r>
            <a:endParaRPr lang="en-GB" sz="2000" dirty="0">
              <a:ea typeface="Calibri"/>
              <a:cs typeface="Times New Roman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328229" y="20406714"/>
            <a:ext cx="82304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THE VALLEYS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These are a group of industrialised valleys which run north–south, roughly parallel to each other.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Linear settlements run along the valleys with few connections between each valley.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In the 19</a:t>
            </a:r>
            <a:r>
              <a:rPr lang="en-GB" sz="2000" baseline="30000" dirty="0"/>
              <a:t>th</a:t>
            </a:r>
            <a:r>
              <a:rPr lang="en-GB" sz="2000" dirty="0"/>
              <a:t> and early 20</a:t>
            </a:r>
            <a:r>
              <a:rPr lang="en-GB" sz="2000" baseline="30000" dirty="0"/>
              <a:t>th</a:t>
            </a:r>
            <a:r>
              <a:rPr lang="en-GB" sz="2000" dirty="0"/>
              <a:t> century  the Valleys were the centre of the coal mining and the iron and steel industry in Wales.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steel industry developed using local coal, iron ore and limestone.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Valleys have become the symbol  of Welsh culture, music, language and politics.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Rhondda Valley is famous for its male voice choirs, and strong masculine cultural ties within a social community.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927885" y="7486349"/>
            <a:ext cx="90340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WELSH BORDERS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Welsh border runs for 257 </a:t>
            </a:r>
            <a:r>
              <a:rPr lang="en-GB" sz="2000" dirty="0" err="1"/>
              <a:t>kms</a:t>
            </a:r>
            <a:r>
              <a:rPr lang="en-GB" sz="2000" dirty="0"/>
              <a:t> north-south.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Offa’s Dyke </a:t>
            </a:r>
            <a:r>
              <a:rPr lang="en-GB" sz="2000" dirty="0"/>
              <a:t>long distance path follows the 8</a:t>
            </a:r>
            <a:r>
              <a:rPr lang="en-GB" sz="2000" baseline="30000" dirty="0"/>
              <a:t>th</a:t>
            </a:r>
            <a:r>
              <a:rPr lang="en-GB" sz="2000" dirty="0"/>
              <a:t> century dyke built  by King Offa to separate Mercia &amp;  Powys.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dirty="0"/>
              <a:t>River Dee </a:t>
            </a:r>
            <a:r>
              <a:rPr lang="en-GB" sz="2000" dirty="0"/>
              <a:t>once formed the border between England and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border runs from the </a:t>
            </a:r>
            <a:r>
              <a:rPr lang="en-GB" sz="2000" b="1" dirty="0"/>
              <a:t>Dee estuary </a:t>
            </a:r>
            <a:r>
              <a:rPr lang="en-GB" sz="2000" dirty="0"/>
              <a:t>in the north to the </a:t>
            </a:r>
            <a:r>
              <a:rPr lang="en-GB" sz="2000" b="1" dirty="0"/>
              <a:t>Severn estuary </a:t>
            </a:r>
            <a:r>
              <a:rPr lang="en-GB" sz="2000" dirty="0"/>
              <a:t>in the south.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dirty="0"/>
              <a:t>Welsh Marches (Welsh: Y </a:t>
            </a:r>
            <a:r>
              <a:rPr lang="en-GB" sz="2000" b="1" dirty="0" err="1"/>
              <a:t>Mers</a:t>
            </a:r>
            <a:r>
              <a:rPr lang="en-GB" sz="2000" b="1" dirty="0"/>
              <a:t>) is </a:t>
            </a:r>
            <a:r>
              <a:rPr lang="en-GB" sz="2000" dirty="0"/>
              <a:t>the area along and around the border between England and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dirty="0"/>
              <a:t>1990 earthquake </a:t>
            </a:r>
            <a:r>
              <a:rPr lang="en-GB" sz="2000" dirty="0"/>
              <a:t>in Shropshire originated on the Welsh Borderland Fault system.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Shrewsbury</a:t>
            </a:r>
            <a:r>
              <a:rPr lang="en-GB" sz="2000" dirty="0"/>
              <a:t> is a borderlands town with a Welsh bridge and an English bridge over the River Severn.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Charles Darwin </a:t>
            </a:r>
            <a:r>
              <a:rPr lang="en-GB" sz="2000" dirty="0"/>
              <a:t>was born and educated in Shrewsbury.</a:t>
            </a:r>
          </a:p>
          <a:p>
            <a:pPr lvl="0"/>
            <a:endParaRPr lang="en-GB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14784496" y="20926930"/>
            <a:ext cx="61774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SOUTH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television and film industries are fast becoming very important in South Wales.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 the Severn estuary, the island of </a:t>
            </a:r>
            <a:r>
              <a:rPr lang="en-GB" sz="2000" b="1" dirty="0"/>
              <a:t>Flat Holm </a:t>
            </a:r>
            <a:r>
              <a:rPr lang="en-GB" sz="2000" dirty="0"/>
              <a:t>is in Wales, and </a:t>
            </a:r>
            <a:r>
              <a:rPr lang="en-GB" sz="2000" b="1" dirty="0"/>
              <a:t>Steep Holm </a:t>
            </a:r>
            <a:r>
              <a:rPr lang="en-GB" sz="2000" dirty="0"/>
              <a:t>in England.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Pen-y-Fan</a:t>
            </a:r>
            <a:r>
              <a:rPr lang="en-GB" sz="2000" dirty="0"/>
              <a:t> escarpment is the highest mountain in Southern Britain - 886m.</a:t>
            </a:r>
            <a:br>
              <a:rPr lang="en-GB" sz="2000" dirty="0"/>
            </a:br>
            <a:r>
              <a:rPr lang="en-GB" sz="2000" dirty="0"/>
              <a:t>The annual </a:t>
            </a:r>
            <a:r>
              <a:rPr lang="en-GB" sz="2000" b="1" dirty="0"/>
              <a:t>Hay-on-Wye </a:t>
            </a:r>
            <a:r>
              <a:rPr lang="en-GB" sz="2000" dirty="0"/>
              <a:t>Literary Festival is known as “Woodstock of the mind”.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dirty="0"/>
              <a:t>Hay-on-Wye </a:t>
            </a:r>
            <a:r>
              <a:rPr lang="en-GB" sz="2000" dirty="0"/>
              <a:t>Literary Festival celebrates its 30th birthday in 2018.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first community hydro scheme in Wales was built in </a:t>
            </a:r>
            <a:r>
              <a:rPr lang="en-GB" sz="2000" b="1" dirty="0" err="1"/>
              <a:t>Talybont</a:t>
            </a:r>
            <a:r>
              <a:rPr lang="en-GB" sz="2000" dirty="0"/>
              <a:t> on the River </a:t>
            </a:r>
            <a:r>
              <a:rPr lang="en-GB" sz="2000" dirty="0" err="1"/>
              <a:t>Usk</a:t>
            </a:r>
            <a:r>
              <a:rPr lang="en-GB" sz="2000" dirty="0"/>
              <a:t> in 2006.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Royal Mint is located in </a:t>
            </a:r>
            <a:r>
              <a:rPr lang="en-GB" sz="2000" b="1" dirty="0" err="1"/>
              <a:t>Llantrisant</a:t>
            </a:r>
            <a:r>
              <a:rPr lang="en-GB" sz="2000" b="1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Aneurin</a:t>
            </a:r>
            <a:r>
              <a:rPr lang="en-GB" sz="2000" dirty="0"/>
              <a:t> Bevan based the NHS on health services in </a:t>
            </a:r>
            <a:r>
              <a:rPr lang="en-GB" sz="2000" b="1" dirty="0"/>
              <a:t>Tredegar </a:t>
            </a:r>
            <a:r>
              <a:rPr lang="en-GB" sz="2000" dirty="0"/>
              <a:t>in 1948.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341509" y="12195330"/>
            <a:ext cx="6223607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MID WALES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Machynlleth</a:t>
            </a:r>
            <a:r>
              <a:rPr lang="en-GB" sz="2000" dirty="0"/>
              <a:t> was the ancient capital of Wales.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err="1"/>
              <a:t>Machynlleth</a:t>
            </a:r>
            <a:r>
              <a:rPr lang="en-GB" sz="2000" dirty="0"/>
              <a:t> is home to the UK’s leading </a:t>
            </a:r>
            <a:r>
              <a:rPr lang="en-GB" sz="2000" b="1" dirty="0"/>
              <a:t>Centre for Alternative Technology.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Laura Ashley </a:t>
            </a:r>
            <a:r>
              <a:rPr lang="en-GB" sz="2000" dirty="0"/>
              <a:t>established her global clothing business in Newtown, Powys.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Henrhyd</a:t>
            </a:r>
            <a:r>
              <a:rPr lang="en-GB" sz="2000" b="1" dirty="0"/>
              <a:t> Falls </a:t>
            </a:r>
            <a:r>
              <a:rPr lang="en-GB" sz="2000" dirty="0"/>
              <a:t>in the Brecon Beacons is Wales' tallest waterfall.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Powys</a:t>
            </a:r>
            <a:r>
              <a:rPr lang="en-GB" sz="2000" dirty="0"/>
              <a:t> covers a quarter of Wales.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Powys</a:t>
            </a:r>
            <a:r>
              <a:rPr lang="en-GB" sz="2000" dirty="0"/>
              <a:t> is the most sparsely populated county in England and Wales, with 26 persons per km</a:t>
            </a:r>
            <a:r>
              <a:rPr lang="en-GB" sz="2000" baseline="30000" dirty="0"/>
              <a:t>2</a:t>
            </a:r>
            <a:r>
              <a:rPr lang="en-GB" sz="2000" dirty="0"/>
              <a:t> in 2017.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annual </a:t>
            </a:r>
            <a:r>
              <a:rPr lang="en-GB" sz="2000" b="1" dirty="0"/>
              <a:t>Royal Welsh Agricultural Show </a:t>
            </a:r>
            <a:r>
              <a:rPr lang="en-GB" sz="2000" dirty="0"/>
              <a:t>is one of the biggest events of its kind in Europe.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Plynlimon</a:t>
            </a:r>
            <a:r>
              <a:rPr lang="en-GB" sz="2000" dirty="0"/>
              <a:t>, Powys is the source of the River Severn, Britain’s longest river.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RSPB </a:t>
            </a:r>
            <a:r>
              <a:rPr lang="en-GB" sz="2000" b="1" dirty="0"/>
              <a:t>Lake Vyrnwy </a:t>
            </a:r>
            <a:r>
              <a:rPr lang="en-GB" sz="2000" dirty="0"/>
              <a:t>farm is the largest organic farm in England and Wales.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Lake Vyrnwy, was the wettest place in Wales in 2016, 1,619mm.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 Bible was translated into Welsh </a:t>
            </a:r>
            <a:r>
              <a:rPr lang="en-GB" sz="2000" b="1" dirty="0"/>
              <a:t>at </a:t>
            </a:r>
            <a:r>
              <a:rPr lang="en-GB" sz="2000" b="1" dirty="0" err="1"/>
              <a:t>Llanrhaeadr-ym-Mochnant</a:t>
            </a:r>
            <a:r>
              <a:rPr lang="en-GB" sz="2000" b="1" dirty="0"/>
              <a:t> </a:t>
            </a:r>
            <a:r>
              <a:rPr lang="en-GB" sz="2000" dirty="0"/>
              <a:t>by William Morgan in 1588, an event instrumental in preserving the Welsh language.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Powys is home to the UNESCO </a:t>
            </a:r>
            <a:r>
              <a:rPr lang="en-GB" sz="2000" dirty="0" err="1"/>
              <a:t>Dyfi</a:t>
            </a:r>
            <a:r>
              <a:rPr lang="en-GB" sz="2000" dirty="0"/>
              <a:t> Biosphere.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Pistillate</a:t>
            </a:r>
            <a:r>
              <a:rPr lang="en-GB" sz="2000" b="1" dirty="0"/>
              <a:t> </a:t>
            </a:r>
            <a:r>
              <a:rPr lang="en-GB" sz="2000" b="1" dirty="0" err="1"/>
              <a:t>Rhaeader</a:t>
            </a:r>
            <a:r>
              <a:rPr lang="en-GB" sz="2000" b="1" dirty="0"/>
              <a:t> </a:t>
            </a:r>
            <a:r>
              <a:rPr lang="en-GB" sz="2000" dirty="0"/>
              <a:t>is one of the seven wonders of Wales.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Robert Owen a founder of the cooperative movement was born in </a:t>
            </a:r>
            <a:r>
              <a:rPr lang="en-GB" sz="2000" b="1" dirty="0"/>
              <a:t>Newtown</a:t>
            </a:r>
            <a:r>
              <a:rPr lang="en-GB" sz="2000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930" y="19671455"/>
            <a:ext cx="5874018" cy="10556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SOUTH WEST WALES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South West Wales region consists of Pembrokeshire, Neath Port Talbot, Carmarthenshire and Swansea.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dirty="0"/>
              <a:t>Gower peninsula</a:t>
            </a:r>
            <a:r>
              <a:rPr lang="en-GB" sz="2000" dirty="0"/>
              <a:t> is an area of outstanding natural beauty.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many sea inlets around South West Wales are called </a:t>
            </a:r>
            <a:r>
              <a:rPr lang="en-GB" sz="2000" b="1" dirty="0"/>
              <a:t>rias, </a:t>
            </a:r>
            <a:r>
              <a:rPr lang="en-GB" sz="2000" dirty="0"/>
              <a:t>post-glacial flooded river valleys.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Fishguard</a:t>
            </a:r>
            <a:r>
              <a:rPr lang="en-GB" sz="2000" b="1" dirty="0"/>
              <a:t> and Pembroke</a:t>
            </a:r>
            <a:r>
              <a:rPr lang="en-GB" sz="2000" dirty="0"/>
              <a:t> are 2 ferry ports connecting wales and Ireland.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Eddie Bowen of Swansea invented </a:t>
            </a:r>
            <a:r>
              <a:rPr lang="en-GB" sz="2000" b="1" dirty="0"/>
              <a:t>artificial rain.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Skomer</a:t>
            </a:r>
            <a:r>
              <a:rPr lang="en-GB" sz="2000" b="1" dirty="0"/>
              <a:t> and Ramsey</a:t>
            </a:r>
            <a:r>
              <a:rPr lang="en-GB" sz="2000" dirty="0"/>
              <a:t> are home to 5000 grey seals, dolphins, porpoises and puffins.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stones for Stonehenge came from </a:t>
            </a:r>
            <a:r>
              <a:rPr lang="en-GB" sz="2000" b="1" dirty="0"/>
              <a:t>Preseli Mountains</a:t>
            </a:r>
            <a:r>
              <a:rPr lang="en-GB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Freshwater West </a:t>
            </a:r>
            <a:r>
              <a:rPr lang="en-GB" sz="2000" dirty="0"/>
              <a:t>beach</a:t>
            </a:r>
            <a:r>
              <a:rPr lang="en-GB" sz="2000" b="1" dirty="0"/>
              <a:t> </a:t>
            </a:r>
            <a:r>
              <a:rPr lang="en-GB" sz="2000" dirty="0"/>
              <a:t>has been a film location for several blockbuster films.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Swansea</a:t>
            </a:r>
            <a:r>
              <a:rPr lang="en-GB" sz="2000" dirty="0"/>
              <a:t> market is the largest indoor market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850 acre </a:t>
            </a:r>
            <a:r>
              <a:rPr lang="en-GB" sz="2000" b="1" dirty="0" err="1"/>
              <a:t>Margam</a:t>
            </a:r>
            <a:r>
              <a:rPr lang="en-GB" sz="2000" b="1" dirty="0"/>
              <a:t> Park</a:t>
            </a:r>
            <a:r>
              <a:rPr lang="en-GB" sz="2000" dirty="0"/>
              <a:t> boasts an Abbey, a Cistercian monastery, a Gothic country house and castle.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Multicultural </a:t>
            </a:r>
            <a:r>
              <a:rPr lang="en-GB" sz="2000" b="1" dirty="0"/>
              <a:t>Swansea</a:t>
            </a:r>
            <a:r>
              <a:rPr lang="en-GB" sz="2000" dirty="0"/>
              <a:t> has a population of 239,000.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Tenby</a:t>
            </a:r>
            <a:r>
              <a:rPr lang="en-GB" sz="2000" dirty="0"/>
              <a:t> is a Victorian tourist resort.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National Botanic Garden</a:t>
            </a:r>
            <a:r>
              <a:rPr lang="en-GB" sz="2000" dirty="0"/>
              <a:t> of Wales at </a:t>
            </a:r>
            <a:r>
              <a:rPr lang="en-GB" sz="2000" b="1" dirty="0" err="1"/>
              <a:t>LLanarthney</a:t>
            </a:r>
            <a:r>
              <a:rPr lang="en-GB" sz="2000" b="1" dirty="0"/>
              <a:t> </a:t>
            </a:r>
            <a:r>
              <a:rPr lang="en-GB" sz="2000" dirty="0"/>
              <a:t>has the world's largest single-span glasshouse.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port of </a:t>
            </a:r>
            <a:r>
              <a:rPr lang="en-GB" sz="2000" b="1" dirty="0"/>
              <a:t>Milford Haven</a:t>
            </a:r>
            <a:r>
              <a:rPr lang="en-GB" sz="2000" dirty="0"/>
              <a:t> is the UK's largest energy port, and the largest port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Aberporth</a:t>
            </a:r>
            <a:r>
              <a:rPr lang="en-GB" sz="2000" b="1" dirty="0"/>
              <a:t> s</a:t>
            </a:r>
            <a:r>
              <a:rPr lang="en-GB" sz="2000" dirty="0"/>
              <a:t>easide village claims to be the sunniest place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</a:t>
            </a:r>
            <a:r>
              <a:rPr lang="en-GB" sz="2000" b="1" i="1" dirty="0"/>
              <a:t>Sea Empress</a:t>
            </a:r>
            <a:r>
              <a:rPr lang="en-GB" sz="2000" dirty="0"/>
              <a:t> oil spill occurred at the entrance to the </a:t>
            </a:r>
            <a:r>
              <a:rPr lang="en-GB" sz="2000" b="1" dirty="0"/>
              <a:t>Milford Haven</a:t>
            </a:r>
            <a:r>
              <a:rPr lang="en-GB" sz="2000" dirty="0"/>
              <a:t> on 15 February 1996.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Robert </a:t>
            </a:r>
            <a:r>
              <a:rPr lang="en-GB" sz="2000" dirty="0" err="1"/>
              <a:t>Recorde</a:t>
            </a:r>
            <a:r>
              <a:rPr lang="en-GB" sz="2000" dirty="0"/>
              <a:t> of </a:t>
            </a:r>
            <a:r>
              <a:rPr lang="en-GB" sz="2000" b="1" dirty="0"/>
              <a:t>Tenby</a:t>
            </a:r>
            <a:r>
              <a:rPr lang="en-GB" sz="2000" dirty="0"/>
              <a:t> invented the = (equals) sign.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265788" y="2217499"/>
            <a:ext cx="1011783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NORTH WALES</a:t>
            </a: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Llandudno</a:t>
            </a:r>
            <a:r>
              <a:rPr lang="en-GB" sz="2000" dirty="0"/>
              <a:t>, "Queen of the Welsh Resorts" in 1864, is the largest seaside resort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Great Orme</a:t>
            </a:r>
            <a:r>
              <a:rPr lang="en-GB" sz="2000" dirty="0"/>
              <a:t> summit stands at 207 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Great Orme is connected to the mainland by a </a:t>
            </a:r>
            <a:r>
              <a:rPr lang="en-GB" sz="2000" b="1" dirty="0"/>
              <a:t>tombolo</a:t>
            </a:r>
            <a:r>
              <a:rPr lang="en-GB" sz="20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Great Orme</a:t>
            </a:r>
            <a:r>
              <a:rPr lang="en-GB" sz="2000" dirty="0"/>
              <a:t> has several large herds of wild Kashmiri goats originally descended from those given by Queen Victoria to Lord </a:t>
            </a:r>
            <a:r>
              <a:rPr lang="en-GB" sz="2000" dirty="0" err="1"/>
              <a:t>Mostyn</a:t>
            </a:r>
            <a:r>
              <a:rPr lang="en-GB" sz="2000" dirty="0"/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Bangor</a:t>
            </a:r>
            <a:r>
              <a:rPr lang="en-GB" sz="2000" dirty="0"/>
              <a:t> is the oldest city in Wales and one of the smallest cities in the United Kingdom.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Moel</a:t>
            </a:r>
            <a:r>
              <a:rPr lang="en-GB" sz="2000" b="1" dirty="0"/>
              <a:t> </a:t>
            </a:r>
            <a:r>
              <a:rPr lang="en-GB" sz="2000" b="1" dirty="0" err="1"/>
              <a:t>Famau</a:t>
            </a:r>
            <a:r>
              <a:rPr lang="en-GB" sz="2000" dirty="0"/>
              <a:t>, a famous viewpoint, is the highest point along the </a:t>
            </a:r>
            <a:r>
              <a:rPr lang="en-GB" sz="2000" dirty="0" err="1"/>
              <a:t>Clwydian</a:t>
            </a:r>
            <a:r>
              <a:rPr lang="en-GB" sz="2000" dirty="0"/>
              <a:t> Hills.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Prestayn</a:t>
            </a:r>
            <a:r>
              <a:rPr lang="en-GB" sz="2000" b="1" dirty="0"/>
              <a:t> and Rhyl</a:t>
            </a:r>
            <a:r>
              <a:rPr lang="en-GB" sz="2000" dirty="0"/>
              <a:t> are seaside resorts on the North Wales coast.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Conwy </a:t>
            </a:r>
            <a:r>
              <a:rPr lang="en-GB" sz="2000" dirty="0"/>
              <a:t>is a walled market town with an imposing castle and Telford’s suspension bridge.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Abergele</a:t>
            </a:r>
            <a:r>
              <a:rPr lang="en-GB" sz="2000" b="1" dirty="0"/>
              <a:t> </a:t>
            </a:r>
            <a:r>
              <a:rPr lang="en-GB" sz="2000" dirty="0"/>
              <a:t>was severely flooded in 1971.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Deeside</a:t>
            </a:r>
            <a:r>
              <a:rPr lang="en-GB" sz="2000" dirty="0"/>
              <a:t> is home to Tata Steel, Airbus aerospace and Toyota cars.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St Asaph Business Park</a:t>
            </a:r>
            <a:r>
              <a:rPr lang="en-GB" sz="2000" dirty="0"/>
              <a:t> is a centre for new technology firms.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 err="1"/>
              <a:t>Pontcysyllte</a:t>
            </a:r>
            <a:r>
              <a:rPr lang="en-GB" sz="2000" b="1" dirty="0"/>
              <a:t> Aqueduct </a:t>
            </a:r>
            <a:r>
              <a:rPr lang="en-GB" sz="2000" dirty="0"/>
              <a:t>is one of 3 UNESCO World Heritage Sites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longest and fastest zip wire rides in Europe are in </a:t>
            </a:r>
            <a:r>
              <a:rPr lang="en-GB" sz="2000" b="1" dirty="0"/>
              <a:t>Bethesda.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6230948" y="2082777"/>
            <a:ext cx="4937559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/>
              <a:t>NATIONAL FACTS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Population</a:t>
            </a:r>
            <a:r>
              <a:rPr lang="en-GB" sz="2000" dirty="0"/>
              <a:t>: 3,113,150 in 2016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Population Density</a:t>
            </a:r>
            <a:r>
              <a:rPr lang="en-GB" sz="2000" dirty="0"/>
              <a:t>: 150 per km2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Size: 20,782km2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Coastal Path</a:t>
            </a:r>
            <a:r>
              <a:rPr lang="en-GB" sz="2000" dirty="0"/>
              <a:t>: 1400km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Official Languages  are Welsh &amp; English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Canned beer </a:t>
            </a:r>
            <a:r>
              <a:rPr lang="en-GB" sz="2000" dirty="0"/>
              <a:t>was invented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80%</a:t>
            </a:r>
            <a:r>
              <a:rPr lang="en-GB" sz="2000" dirty="0"/>
              <a:t> of Wales in agricultural.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12%</a:t>
            </a:r>
            <a:r>
              <a:rPr lang="en-GB" sz="2000" dirty="0"/>
              <a:t> of Wales is woodland.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="1" dirty="0"/>
              <a:t>Cambrian Mountains </a:t>
            </a:r>
            <a:r>
              <a:rPr lang="en-GB" sz="2000" dirty="0"/>
              <a:t>are the ‘backbone’ of Wales.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 1999 Wales gained its own National Assembly.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562,000 people speak Welsh.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There are nearly 2,000 </a:t>
            </a:r>
            <a:r>
              <a:rPr lang="en-GB" sz="2000" dirty="0" err="1"/>
              <a:t>kms</a:t>
            </a:r>
            <a:r>
              <a:rPr lang="en-GB" sz="2000" dirty="0"/>
              <a:t> of cycle tracks.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National Anthem: Hen </a:t>
            </a:r>
            <a:r>
              <a:rPr lang="en-GB" sz="2000" dirty="0" err="1"/>
              <a:t>Wlad</a:t>
            </a:r>
            <a:r>
              <a:rPr lang="en-GB" sz="2000" dirty="0"/>
              <a:t> </a:t>
            </a:r>
            <a:r>
              <a:rPr lang="en-GB" sz="2000" dirty="0" err="1"/>
              <a:t>fy</a:t>
            </a:r>
            <a:r>
              <a:rPr lang="en-GB" sz="2000" dirty="0"/>
              <a:t> </a:t>
            </a:r>
            <a:r>
              <a:rPr lang="en-GB" sz="2000" dirty="0" err="1"/>
              <a:t>Nhadau</a:t>
            </a:r>
            <a:r>
              <a:rPr lang="en-GB" sz="2000" dirty="0"/>
              <a:t> / Land of my fathers.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 world’s first £1 million cheque was signed in Cardiff.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There is a Wales government office in Chongqing, China.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Confucius Institute in Cardiff collaborates with Xiamen University in China.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There are 20 Indian companies in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Several Bollywood films have been shot in locations throughout Wales.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Wales has the longest established Somali community in Europe.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Wales has over 150 community links with Africa to help deliver the SDGs.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Wales for Africa programme, has 350 active projects in 25 African nations.</a:t>
            </a:r>
          </a:p>
        </p:txBody>
      </p:sp>
      <p:pic>
        <p:nvPicPr>
          <p:cNvPr id="1026" name="Picture 2" descr="F:\SIG Wales\WSIG (2) 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0342" y="26306609"/>
            <a:ext cx="3921582" cy="392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822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305</TotalTime>
  <Words>1359</Words>
  <Application>Microsoft Office PowerPoint</Application>
  <PresentationFormat>Custom</PresentationFormat>
  <Paragraphs>136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125 reasons to celebrate the geography of Wales!</vt:lpstr>
    </vt:vector>
  </TitlesOfParts>
  <Company>University of 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WelshWise Quiz       Cwis ‘WelshWise’       2017  Celebrating the geography of Wales!</dc:title>
  <dc:creator>Gill Miller</dc:creator>
  <cp:lastModifiedBy>Milan Olivier</cp:lastModifiedBy>
  <cp:revision>30</cp:revision>
  <cp:lastPrinted>2018-03-19T17:06:01Z</cp:lastPrinted>
  <dcterms:created xsi:type="dcterms:W3CDTF">2017-04-03T10:46:01Z</dcterms:created>
  <dcterms:modified xsi:type="dcterms:W3CDTF">2018-05-30T10:03:42Z</dcterms:modified>
</cp:coreProperties>
</file>