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8"/>
  </p:notesMasterIdLst>
  <p:handoutMasterIdLst>
    <p:handoutMasterId r:id="rId39"/>
  </p:handoutMasterIdLst>
  <p:sldIdLst>
    <p:sldId id="266" r:id="rId5"/>
    <p:sldId id="258" r:id="rId6"/>
    <p:sldId id="470" r:id="rId7"/>
    <p:sldId id="259" r:id="rId8"/>
    <p:sldId id="395" r:id="rId9"/>
    <p:sldId id="397" r:id="rId10"/>
    <p:sldId id="464" r:id="rId11"/>
    <p:sldId id="463" r:id="rId12"/>
    <p:sldId id="394" r:id="rId13"/>
    <p:sldId id="268" r:id="rId14"/>
    <p:sldId id="465" r:id="rId15"/>
    <p:sldId id="466" r:id="rId16"/>
    <p:sldId id="393" r:id="rId17"/>
    <p:sldId id="387" r:id="rId18"/>
    <p:sldId id="403" r:id="rId19"/>
    <p:sldId id="455" r:id="rId20"/>
    <p:sldId id="467" r:id="rId21"/>
    <p:sldId id="267" r:id="rId22"/>
    <p:sldId id="398" r:id="rId23"/>
    <p:sldId id="322" r:id="rId24"/>
    <p:sldId id="462" r:id="rId25"/>
    <p:sldId id="461" r:id="rId26"/>
    <p:sldId id="468" r:id="rId27"/>
    <p:sldId id="457" r:id="rId28"/>
    <p:sldId id="432" r:id="rId29"/>
    <p:sldId id="396" r:id="rId30"/>
    <p:sldId id="456" r:id="rId31"/>
    <p:sldId id="469" r:id="rId32"/>
    <p:sldId id="439" r:id="rId33"/>
    <p:sldId id="328" r:id="rId34"/>
    <p:sldId id="445" r:id="rId35"/>
    <p:sldId id="459" r:id="rId36"/>
    <p:sldId id="460" r:id="rId37"/>
  </p:sldIdLst>
  <p:sldSz cx="9144000" cy="5143500" type="screen16x9"/>
  <p:notesSz cx="9144000" cy="6858000"/>
  <p:defaultTextStyle>
    <a:defPPr>
      <a:defRPr lang="en-US"/>
    </a:defPPr>
    <a:lvl1pPr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1pPr>
    <a:lvl2pPr marL="4572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2pPr>
    <a:lvl3pPr marL="9144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3pPr>
    <a:lvl4pPr marL="13716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4pPr>
    <a:lvl5pPr marL="1828800" algn="l" defTabSz="457200" rtl="0" eaLnBrk="0" fontAlgn="base" hangingPunct="0">
      <a:spcBef>
        <a:spcPct val="0"/>
      </a:spcBef>
      <a:spcAft>
        <a:spcPct val="0"/>
      </a:spcAft>
      <a:defRPr kern="1200">
        <a:solidFill>
          <a:schemeClr val="tx1"/>
        </a:solidFill>
        <a:latin typeface="Calibri" panose="020F0502020204030204" pitchFamily="34" charset="0"/>
        <a:ea typeface="MS PGothic" panose="020B0600070205080204" pitchFamily="34" charset="-128"/>
        <a:cs typeface="+mn-cs"/>
      </a:defRPr>
    </a:lvl5pPr>
    <a:lvl6pPr marL="22860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6pPr>
    <a:lvl7pPr marL="27432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7pPr>
    <a:lvl8pPr marL="32004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8pPr>
    <a:lvl9pPr marL="3657600" algn="l" defTabSz="914400" rtl="0" eaLnBrk="1" latinLnBrk="0" hangingPunct="1">
      <a:defRPr kern="1200">
        <a:solidFill>
          <a:schemeClr val="tx1"/>
        </a:solidFill>
        <a:latin typeface="Calibri" panose="020F0502020204030204" pitchFamily="34" charset="0"/>
        <a:ea typeface="MS PGothic" panose="020B0600070205080204" pitchFamily="34" charset="-128"/>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scaleToFitPaper="1" frameSlides="1"/>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E6E6"/>
    <a:srgbClr val="FF5527"/>
    <a:srgbClr val="37C5F7"/>
    <a:srgbClr val="1CD164"/>
    <a:srgbClr val="AE20AE"/>
    <a:srgbClr val="FF542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802" autoAdjust="0"/>
    <p:restoredTop sz="90058" autoAdjust="0"/>
  </p:normalViewPr>
  <p:slideViewPr>
    <p:cSldViewPr>
      <p:cViewPr varScale="1">
        <p:scale>
          <a:sx n="133" d="100"/>
          <a:sy n="133" d="100"/>
        </p:scale>
        <p:origin x="1614" y="138"/>
      </p:cViewPr>
      <p:guideLst>
        <p:guide orient="horz" pos="1620"/>
        <p:guide pos="2880"/>
      </p:guideLst>
    </p:cSldViewPr>
  </p:slideViewPr>
  <p:outlineViewPr>
    <p:cViewPr>
      <p:scale>
        <a:sx n="33" d="100"/>
        <a:sy n="33" d="100"/>
      </p:scale>
      <p:origin x="0" y="-25752"/>
    </p:cViewPr>
  </p:outlineViewPr>
  <p:notesTextViewPr>
    <p:cViewPr>
      <p:scale>
        <a:sx n="100" d="100"/>
        <a:sy n="100" d="100"/>
      </p:scale>
      <p:origin x="0" y="0"/>
    </p:cViewPr>
  </p:notesTextViewPr>
  <p:sorterViewPr>
    <p:cViewPr>
      <p:scale>
        <a:sx n="100" d="100"/>
        <a:sy n="100" d="100"/>
      </p:scale>
      <p:origin x="0" y="0"/>
    </p:cViewPr>
  </p:sorterViewPr>
  <p:notesViewPr>
    <p:cSldViewPr>
      <p:cViewPr varScale="1">
        <p:scale>
          <a:sx n="132" d="100"/>
          <a:sy n="132" d="100"/>
        </p:scale>
        <p:origin x="1392" y="17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EC6A064-C69F-4413-8FD7-0C496ED415DC}" type="doc">
      <dgm:prSet loTypeId="urn:microsoft.com/office/officeart/2005/8/layout/cycle2" loCatId="cycle" qsTypeId="urn:microsoft.com/office/officeart/2005/8/quickstyle/simple1" qsCatId="simple" csTypeId="urn:microsoft.com/office/officeart/2005/8/colors/accent1_2" csCatId="accent1" phldr="1"/>
      <dgm:spPr/>
      <dgm:t>
        <a:bodyPr/>
        <a:lstStyle/>
        <a:p>
          <a:endParaRPr lang="en-GB"/>
        </a:p>
      </dgm:t>
    </dgm:pt>
    <dgm:pt modelId="{C5D4868F-1C5C-4CC4-85DC-81036FD70E37}">
      <dgm:prSet phldrT="[Text]"/>
      <dgm:spPr>
        <a:solidFill>
          <a:schemeClr val="accent3"/>
        </a:solidFill>
      </dgm:spPr>
      <dgm:t>
        <a:bodyPr/>
        <a:lstStyle/>
        <a:p>
          <a:r>
            <a:rPr lang="en-GB" dirty="0"/>
            <a:t>Plan</a:t>
          </a:r>
        </a:p>
      </dgm:t>
    </dgm:pt>
    <dgm:pt modelId="{50943DDE-000E-48EA-8F23-014D010B3B61}" type="parTrans" cxnId="{2C3EB5F8-2E30-4F00-8582-D2C3024E8638}">
      <dgm:prSet/>
      <dgm:spPr/>
      <dgm:t>
        <a:bodyPr/>
        <a:lstStyle/>
        <a:p>
          <a:endParaRPr lang="en-GB"/>
        </a:p>
      </dgm:t>
    </dgm:pt>
    <dgm:pt modelId="{ACB29564-F05D-462A-9B88-FA8E60BDE604}" type="sibTrans" cxnId="{2C3EB5F8-2E30-4F00-8582-D2C3024E8638}">
      <dgm:prSet/>
      <dgm:spPr>
        <a:solidFill>
          <a:schemeClr val="accent2"/>
        </a:solidFill>
      </dgm:spPr>
      <dgm:t>
        <a:bodyPr/>
        <a:lstStyle/>
        <a:p>
          <a:endParaRPr lang="en-GB"/>
        </a:p>
      </dgm:t>
    </dgm:pt>
    <dgm:pt modelId="{95605188-FBA8-4E3F-B9FB-46B5D9F1BE47}">
      <dgm:prSet phldrT="[Text]"/>
      <dgm:spPr>
        <a:solidFill>
          <a:schemeClr val="accent3"/>
        </a:solidFill>
      </dgm:spPr>
      <dgm:t>
        <a:bodyPr/>
        <a:lstStyle/>
        <a:p>
          <a:r>
            <a:rPr lang="en-GB" dirty="0"/>
            <a:t>Collect</a:t>
          </a:r>
        </a:p>
      </dgm:t>
    </dgm:pt>
    <dgm:pt modelId="{974AAC0D-07B7-440E-A96A-93126107A87F}" type="parTrans" cxnId="{2829D3B4-FECF-4134-A853-3290AAD29CC4}">
      <dgm:prSet/>
      <dgm:spPr/>
      <dgm:t>
        <a:bodyPr/>
        <a:lstStyle/>
        <a:p>
          <a:endParaRPr lang="en-GB"/>
        </a:p>
      </dgm:t>
    </dgm:pt>
    <dgm:pt modelId="{43E33B3E-36E2-4857-B90B-649AF1D3ECEC}" type="sibTrans" cxnId="{2829D3B4-FECF-4134-A853-3290AAD29CC4}">
      <dgm:prSet/>
      <dgm:spPr>
        <a:solidFill>
          <a:schemeClr val="accent2"/>
        </a:solidFill>
      </dgm:spPr>
      <dgm:t>
        <a:bodyPr/>
        <a:lstStyle/>
        <a:p>
          <a:endParaRPr lang="en-GB"/>
        </a:p>
      </dgm:t>
    </dgm:pt>
    <dgm:pt modelId="{0E841529-D14B-49B1-858F-619905F352BD}">
      <dgm:prSet phldrT="[Text]"/>
      <dgm:spPr>
        <a:solidFill>
          <a:schemeClr val="accent3"/>
        </a:solidFill>
      </dgm:spPr>
      <dgm:t>
        <a:bodyPr/>
        <a:lstStyle/>
        <a:p>
          <a:r>
            <a:rPr lang="en-GB" dirty="0"/>
            <a:t>Present</a:t>
          </a:r>
        </a:p>
      </dgm:t>
    </dgm:pt>
    <dgm:pt modelId="{9572D2CF-D52C-4897-BA3D-49327195BACC}" type="parTrans" cxnId="{31721744-A890-41D1-9557-1FD19DE60358}">
      <dgm:prSet/>
      <dgm:spPr/>
      <dgm:t>
        <a:bodyPr/>
        <a:lstStyle/>
        <a:p>
          <a:endParaRPr lang="en-GB"/>
        </a:p>
      </dgm:t>
    </dgm:pt>
    <dgm:pt modelId="{33F0397C-1C77-4DB9-A9CF-D11DB1430A77}" type="sibTrans" cxnId="{31721744-A890-41D1-9557-1FD19DE60358}">
      <dgm:prSet/>
      <dgm:spPr>
        <a:solidFill>
          <a:schemeClr val="accent2"/>
        </a:solidFill>
      </dgm:spPr>
      <dgm:t>
        <a:bodyPr/>
        <a:lstStyle/>
        <a:p>
          <a:endParaRPr lang="en-GB"/>
        </a:p>
      </dgm:t>
    </dgm:pt>
    <dgm:pt modelId="{A1BB9A14-0F5D-4D11-A505-5DDD32E7E061}">
      <dgm:prSet phldrT="[Text]"/>
      <dgm:spPr>
        <a:solidFill>
          <a:schemeClr val="accent3"/>
        </a:solidFill>
      </dgm:spPr>
      <dgm:t>
        <a:bodyPr/>
        <a:lstStyle/>
        <a:p>
          <a:r>
            <a:rPr lang="en-GB" dirty="0"/>
            <a:t>Apply</a:t>
          </a:r>
        </a:p>
      </dgm:t>
    </dgm:pt>
    <dgm:pt modelId="{D2F45A4A-7B27-41D9-AF5C-500FD567682F}" type="parTrans" cxnId="{F0E71417-2593-4EE4-8C4F-E8DB0A1DC473}">
      <dgm:prSet/>
      <dgm:spPr/>
      <dgm:t>
        <a:bodyPr/>
        <a:lstStyle/>
        <a:p>
          <a:endParaRPr lang="en-GB"/>
        </a:p>
      </dgm:t>
    </dgm:pt>
    <dgm:pt modelId="{C93188C6-000F-408B-8F43-A86F9020DBED}" type="sibTrans" cxnId="{F0E71417-2593-4EE4-8C4F-E8DB0A1DC473}">
      <dgm:prSet/>
      <dgm:spPr>
        <a:solidFill>
          <a:schemeClr val="accent2"/>
        </a:solidFill>
      </dgm:spPr>
      <dgm:t>
        <a:bodyPr/>
        <a:lstStyle/>
        <a:p>
          <a:endParaRPr lang="en-GB"/>
        </a:p>
      </dgm:t>
    </dgm:pt>
    <dgm:pt modelId="{097DEA0D-2F59-49A4-B2B4-213F39CBFA91}">
      <dgm:prSet phldrT="[Text]"/>
      <dgm:spPr>
        <a:solidFill>
          <a:schemeClr val="accent3"/>
        </a:solidFill>
      </dgm:spPr>
      <dgm:t>
        <a:bodyPr/>
        <a:lstStyle/>
        <a:p>
          <a:r>
            <a:rPr lang="en-GB" dirty="0"/>
            <a:t>Review</a:t>
          </a:r>
        </a:p>
      </dgm:t>
    </dgm:pt>
    <dgm:pt modelId="{F590BABA-A62B-42D6-929E-77AA94A44347}" type="parTrans" cxnId="{B44A53CF-815D-4F84-A15B-C4196674F6FF}">
      <dgm:prSet/>
      <dgm:spPr/>
      <dgm:t>
        <a:bodyPr/>
        <a:lstStyle/>
        <a:p>
          <a:endParaRPr lang="en-GB"/>
        </a:p>
      </dgm:t>
    </dgm:pt>
    <dgm:pt modelId="{54148A48-7AF0-4B76-8331-84E360E93745}" type="sibTrans" cxnId="{B44A53CF-815D-4F84-A15B-C4196674F6FF}">
      <dgm:prSet/>
      <dgm:spPr>
        <a:solidFill>
          <a:schemeClr val="accent2"/>
        </a:solidFill>
      </dgm:spPr>
      <dgm:t>
        <a:bodyPr/>
        <a:lstStyle/>
        <a:p>
          <a:endParaRPr lang="en-GB"/>
        </a:p>
      </dgm:t>
    </dgm:pt>
    <dgm:pt modelId="{AB8693E2-2C9B-4963-9901-D63A2D2B353A}" type="pres">
      <dgm:prSet presAssocID="{AEC6A064-C69F-4413-8FD7-0C496ED415DC}" presName="cycle" presStyleCnt="0">
        <dgm:presLayoutVars>
          <dgm:dir/>
          <dgm:resizeHandles val="exact"/>
        </dgm:presLayoutVars>
      </dgm:prSet>
      <dgm:spPr/>
    </dgm:pt>
    <dgm:pt modelId="{9EFD1EE3-35FD-4D6A-BF84-C7B32F99332F}" type="pres">
      <dgm:prSet presAssocID="{C5D4868F-1C5C-4CC4-85DC-81036FD70E37}" presName="node" presStyleLbl="node1" presStyleIdx="0" presStyleCnt="5" custRadScaleRad="100344" custRadScaleInc="5931">
        <dgm:presLayoutVars>
          <dgm:bulletEnabled val="1"/>
        </dgm:presLayoutVars>
      </dgm:prSet>
      <dgm:spPr/>
    </dgm:pt>
    <dgm:pt modelId="{75FEDE7E-8C45-4C38-AB19-BD493BE3CEE5}" type="pres">
      <dgm:prSet presAssocID="{ACB29564-F05D-462A-9B88-FA8E60BDE604}" presName="sibTrans" presStyleLbl="sibTrans2D1" presStyleIdx="0" presStyleCnt="5"/>
      <dgm:spPr/>
    </dgm:pt>
    <dgm:pt modelId="{F9D4D1D8-6B25-4222-AC36-8DDBB2B9D722}" type="pres">
      <dgm:prSet presAssocID="{ACB29564-F05D-462A-9B88-FA8E60BDE604}" presName="connectorText" presStyleLbl="sibTrans2D1" presStyleIdx="0" presStyleCnt="5"/>
      <dgm:spPr/>
    </dgm:pt>
    <dgm:pt modelId="{237A3C91-D7D9-4853-9B4A-38CA497FDFDB}" type="pres">
      <dgm:prSet presAssocID="{95605188-FBA8-4E3F-B9FB-46B5D9F1BE47}" presName="node" presStyleLbl="node1" presStyleIdx="1" presStyleCnt="5">
        <dgm:presLayoutVars>
          <dgm:bulletEnabled val="1"/>
        </dgm:presLayoutVars>
      </dgm:prSet>
      <dgm:spPr/>
    </dgm:pt>
    <dgm:pt modelId="{08688B50-2950-423F-B1BD-6C39AEAF7BDA}" type="pres">
      <dgm:prSet presAssocID="{43E33B3E-36E2-4857-B90B-649AF1D3ECEC}" presName="sibTrans" presStyleLbl="sibTrans2D1" presStyleIdx="1" presStyleCnt="5"/>
      <dgm:spPr/>
    </dgm:pt>
    <dgm:pt modelId="{EA667220-5B95-4FCD-B4B0-6A4C0FE1EB66}" type="pres">
      <dgm:prSet presAssocID="{43E33B3E-36E2-4857-B90B-649AF1D3ECEC}" presName="connectorText" presStyleLbl="sibTrans2D1" presStyleIdx="1" presStyleCnt="5"/>
      <dgm:spPr/>
    </dgm:pt>
    <dgm:pt modelId="{AF5FFDF1-7989-401E-8626-4C5E31401CE7}" type="pres">
      <dgm:prSet presAssocID="{0E841529-D14B-49B1-858F-619905F352BD}" presName="node" presStyleLbl="node1" presStyleIdx="2" presStyleCnt="5">
        <dgm:presLayoutVars>
          <dgm:bulletEnabled val="1"/>
        </dgm:presLayoutVars>
      </dgm:prSet>
      <dgm:spPr/>
    </dgm:pt>
    <dgm:pt modelId="{959EBB21-24A5-4FE4-926E-FFBF0B234D08}" type="pres">
      <dgm:prSet presAssocID="{33F0397C-1C77-4DB9-A9CF-D11DB1430A77}" presName="sibTrans" presStyleLbl="sibTrans2D1" presStyleIdx="2" presStyleCnt="5"/>
      <dgm:spPr/>
    </dgm:pt>
    <dgm:pt modelId="{3A7C03FD-35AA-4AF1-8C4E-77DF86EB613B}" type="pres">
      <dgm:prSet presAssocID="{33F0397C-1C77-4DB9-A9CF-D11DB1430A77}" presName="connectorText" presStyleLbl="sibTrans2D1" presStyleIdx="2" presStyleCnt="5"/>
      <dgm:spPr/>
    </dgm:pt>
    <dgm:pt modelId="{0A7050CC-CD3A-4637-95F6-71D9C7CCDC17}" type="pres">
      <dgm:prSet presAssocID="{A1BB9A14-0F5D-4D11-A505-5DDD32E7E061}" presName="node" presStyleLbl="node1" presStyleIdx="3" presStyleCnt="5">
        <dgm:presLayoutVars>
          <dgm:bulletEnabled val="1"/>
        </dgm:presLayoutVars>
      </dgm:prSet>
      <dgm:spPr/>
    </dgm:pt>
    <dgm:pt modelId="{A1D175C7-B0AD-4DE5-8125-EAA57E05FF8D}" type="pres">
      <dgm:prSet presAssocID="{C93188C6-000F-408B-8F43-A86F9020DBED}" presName="sibTrans" presStyleLbl="sibTrans2D1" presStyleIdx="3" presStyleCnt="5"/>
      <dgm:spPr/>
    </dgm:pt>
    <dgm:pt modelId="{47FBC701-8051-44E4-854D-B97095212B07}" type="pres">
      <dgm:prSet presAssocID="{C93188C6-000F-408B-8F43-A86F9020DBED}" presName="connectorText" presStyleLbl="sibTrans2D1" presStyleIdx="3" presStyleCnt="5"/>
      <dgm:spPr/>
    </dgm:pt>
    <dgm:pt modelId="{0C044ABB-9046-4EC2-B890-66630DB986E5}" type="pres">
      <dgm:prSet presAssocID="{097DEA0D-2F59-49A4-B2B4-213F39CBFA91}" presName="node" presStyleLbl="node1" presStyleIdx="4" presStyleCnt="5">
        <dgm:presLayoutVars>
          <dgm:bulletEnabled val="1"/>
        </dgm:presLayoutVars>
      </dgm:prSet>
      <dgm:spPr/>
    </dgm:pt>
    <dgm:pt modelId="{C747E876-83C8-475D-A563-6D7E01677EB9}" type="pres">
      <dgm:prSet presAssocID="{54148A48-7AF0-4B76-8331-84E360E93745}" presName="sibTrans" presStyleLbl="sibTrans2D1" presStyleIdx="4" presStyleCnt="5"/>
      <dgm:spPr/>
    </dgm:pt>
    <dgm:pt modelId="{6712C13D-16F1-4DAC-AB23-B3A93B208E2C}" type="pres">
      <dgm:prSet presAssocID="{54148A48-7AF0-4B76-8331-84E360E93745}" presName="connectorText" presStyleLbl="sibTrans2D1" presStyleIdx="4" presStyleCnt="5"/>
      <dgm:spPr/>
    </dgm:pt>
  </dgm:ptLst>
  <dgm:cxnLst>
    <dgm:cxn modelId="{F0E71417-2593-4EE4-8C4F-E8DB0A1DC473}" srcId="{AEC6A064-C69F-4413-8FD7-0C496ED415DC}" destId="{A1BB9A14-0F5D-4D11-A505-5DDD32E7E061}" srcOrd="3" destOrd="0" parTransId="{D2F45A4A-7B27-41D9-AF5C-500FD567682F}" sibTransId="{C93188C6-000F-408B-8F43-A86F9020DBED}"/>
    <dgm:cxn modelId="{1B8F4724-0416-4A55-B3AC-1FA238F894F8}" type="presOf" srcId="{33F0397C-1C77-4DB9-A9CF-D11DB1430A77}" destId="{959EBB21-24A5-4FE4-926E-FFBF0B234D08}" srcOrd="0" destOrd="0" presId="urn:microsoft.com/office/officeart/2005/8/layout/cycle2"/>
    <dgm:cxn modelId="{3F98BC26-C916-43AB-9F71-2538143758DE}" type="presOf" srcId="{097DEA0D-2F59-49A4-B2B4-213F39CBFA91}" destId="{0C044ABB-9046-4EC2-B890-66630DB986E5}" srcOrd="0" destOrd="0" presId="urn:microsoft.com/office/officeart/2005/8/layout/cycle2"/>
    <dgm:cxn modelId="{1C13FD2D-9A1D-4D60-8E7B-8A5D075FFCCE}" type="presOf" srcId="{ACB29564-F05D-462A-9B88-FA8E60BDE604}" destId="{75FEDE7E-8C45-4C38-AB19-BD493BE3CEE5}" srcOrd="0" destOrd="0" presId="urn:microsoft.com/office/officeart/2005/8/layout/cycle2"/>
    <dgm:cxn modelId="{2B9F4A2E-250B-4758-968B-2CEBAC191359}" type="presOf" srcId="{33F0397C-1C77-4DB9-A9CF-D11DB1430A77}" destId="{3A7C03FD-35AA-4AF1-8C4E-77DF86EB613B}" srcOrd="1" destOrd="0" presId="urn:microsoft.com/office/officeart/2005/8/layout/cycle2"/>
    <dgm:cxn modelId="{44AB7E3E-8AB0-4CE4-91B0-679D249CFB2B}" type="presOf" srcId="{54148A48-7AF0-4B76-8331-84E360E93745}" destId="{6712C13D-16F1-4DAC-AB23-B3A93B208E2C}" srcOrd="1" destOrd="0" presId="urn:microsoft.com/office/officeart/2005/8/layout/cycle2"/>
    <dgm:cxn modelId="{31721744-A890-41D1-9557-1FD19DE60358}" srcId="{AEC6A064-C69F-4413-8FD7-0C496ED415DC}" destId="{0E841529-D14B-49B1-858F-619905F352BD}" srcOrd="2" destOrd="0" parTransId="{9572D2CF-D52C-4897-BA3D-49327195BACC}" sibTransId="{33F0397C-1C77-4DB9-A9CF-D11DB1430A77}"/>
    <dgm:cxn modelId="{3675FE52-F188-4006-9C44-A9F7FC114D5A}" type="presOf" srcId="{95605188-FBA8-4E3F-B9FB-46B5D9F1BE47}" destId="{237A3C91-D7D9-4853-9B4A-38CA497FDFDB}" srcOrd="0" destOrd="0" presId="urn:microsoft.com/office/officeart/2005/8/layout/cycle2"/>
    <dgm:cxn modelId="{7964E073-D5A8-44F9-AFF0-7C09ED1CBA2E}" type="presOf" srcId="{C93188C6-000F-408B-8F43-A86F9020DBED}" destId="{A1D175C7-B0AD-4DE5-8125-EAA57E05FF8D}" srcOrd="0" destOrd="0" presId="urn:microsoft.com/office/officeart/2005/8/layout/cycle2"/>
    <dgm:cxn modelId="{84BDFE8C-D30F-4B91-A43A-40847BEEDFBB}" type="presOf" srcId="{43E33B3E-36E2-4857-B90B-649AF1D3ECEC}" destId="{EA667220-5B95-4FCD-B4B0-6A4C0FE1EB66}" srcOrd="1" destOrd="0" presId="urn:microsoft.com/office/officeart/2005/8/layout/cycle2"/>
    <dgm:cxn modelId="{2EF5E8A0-8B11-40C6-BFF8-89060283ECD8}" type="presOf" srcId="{ACB29564-F05D-462A-9B88-FA8E60BDE604}" destId="{F9D4D1D8-6B25-4222-AC36-8DDBB2B9D722}" srcOrd="1" destOrd="0" presId="urn:microsoft.com/office/officeart/2005/8/layout/cycle2"/>
    <dgm:cxn modelId="{F1E192A7-A95D-40B2-B4A9-5A4575C69CE1}" type="presOf" srcId="{A1BB9A14-0F5D-4D11-A505-5DDD32E7E061}" destId="{0A7050CC-CD3A-4637-95F6-71D9C7CCDC17}" srcOrd="0" destOrd="0" presId="urn:microsoft.com/office/officeart/2005/8/layout/cycle2"/>
    <dgm:cxn modelId="{2829D3B4-FECF-4134-A853-3290AAD29CC4}" srcId="{AEC6A064-C69F-4413-8FD7-0C496ED415DC}" destId="{95605188-FBA8-4E3F-B9FB-46B5D9F1BE47}" srcOrd="1" destOrd="0" parTransId="{974AAC0D-07B7-440E-A96A-93126107A87F}" sibTransId="{43E33B3E-36E2-4857-B90B-649AF1D3ECEC}"/>
    <dgm:cxn modelId="{699CC5C6-CA34-49F1-96FE-FBB3A43761C2}" type="presOf" srcId="{AEC6A064-C69F-4413-8FD7-0C496ED415DC}" destId="{AB8693E2-2C9B-4963-9901-D63A2D2B353A}" srcOrd="0" destOrd="0" presId="urn:microsoft.com/office/officeart/2005/8/layout/cycle2"/>
    <dgm:cxn modelId="{FFCC5ECC-F196-4434-AA9F-EBA889109A79}" type="presOf" srcId="{0E841529-D14B-49B1-858F-619905F352BD}" destId="{AF5FFDF1-7989-401E-8626-4C5E31401CE7}" srcOrd="0" destOrd="0" presId="urn:microsoft.com/office/officeart/2005/8/layout/cycle2"/>
    <dgm:cxn modelId="{2104C8CC-EBD7-48A2-A8D9-C171BDCD434C}" type="presOf" srcId="{54148A48-7AF0-4B76-8331-84E360E93745}" destId="{C747E876-83C8-475D-A563-6D7E01677EB9}" srcOrd="0" destOrd="0" presId="urn:microsoft.com/office/officeart/2005/8/layout/cycle2"/>
    <dgm:cxn modelId="{B44A53CF-815D-4F84-A15B-C4196674F6FF}" srcId="{AEC6A064-C69F-4413-8FD7-0C496ED415DC}" destId="{097DEA0D-2F59-49A4-B2B4-213F39CBFA91}" srcOrd="4" destOrd="0" parTransId="{F590BABA-A62B-42D6-929E-77AA94A44347}" sibTransId="{54148A48-7AF0-4B76-8331-84E360E93745}"/>
    <dgm:cxn modelId="{CCEDE9CF-A30C-426A-88FE-570A463E9389}" type="presOf" srcId="{43E33B3E-36E2-4857-B90B-649AF1D3ECEC}" destId="{08688B50-2950-423F-B1BD-6C39AEAF7BDA}" srcOrd="0" destOrd="0" presId="urn:microsoft.com/office/officeart/2005/8/layout/cycle2"/>
    <dgm:cxn modelId="{01DC11E6-45E6-457A-9937-E0A83CFEAAAE}" type="presOf" srcId="{C5D4868F-1C5C-4CC4-85DC-81036FD70E37}" destId="{9EFD1EE3-35FD-4D6A-BF84-C7B32F99332F}" srcOrd="0" destOrd="0" presId="urn:microsoft.com/office/officeart/2005/8/layout/cycle2"/>
    <dgm:cxn modelId="{37B81EEC-4C11-4603-B1CA-799503933781}" type="presOf" srcId="{C93188C6-000F-408B-8F43-A86F9020DBED}" destId="{47FBC701-8051-44E4-854D-B97095212B07}" srcOrd="1" destOrd="0" presId="urn:microsoft.com/office/officeart/2005/8/layout/cycle2"/>
    <dgm:cxn modelId="{2C3EB5F8-2E30-4F00-8582-D2C3024E8638}" srcId="{AEC6A064-C69F-4413-8FD7-0C496ED415DC}" destId="{C5D4868F-1C5C-4CC4-85DC-81036FD70E37}" srcOrd="0" destOrd="0" parTransId="{50943DDE-000E-48EA-8F23-014D010B3B61}" sibTransId="{ACB29564-F05D-462A-9B88-FA8E60BDE604}"/>
    <dgm:cxn modelId="{584C0D40-94AA-42EB-9FE3-6D54638B073D}" type="presParOf" srcId="{AB8693E2-2C9B-4963-9901-D63A2D2B353A}" destId="{9EFD1EE3-35FD-4D6A-BF84-C7B32F99332F}" srcOrd="0" destOrd="0" presId="urn:microsoft.com/office/officeart/2005/8/layout/cycle2"/>
    <dgm:cxn modelId="{9A60BA56-6949-461D-96E4-867010BB6A40}" type="presParOf" srcId="{AB8693E2-2C9B-4963-9901-D63A2D2B353A}" destId="{75FEDE7E-8C45-4C38-AB19-BD493BE3CEE5}" srcOrd="1" destOrd="0" presId="urn:microsoft.com/office/officeart/2005/8/layout/cycle2"/>
    <dgm:cxn modelId="{27166D6C-FC5D-4325-9A00-B86EE56822D6}" type="presParOf" srcId="{75FEDE7E-8C45-4C38-AB19-BD493BE3CEE5}" destId="{F9D4D1D8-6B25-4222-AC36-8DDBB2B9D722}" srcOrd="0" destOrd="0" presId="urn:microsoft.com/office/officeart/2005/8/layout/cycle2"/>
    <dgm:cxn modelId="{B5B795CB-0094-4AA5-AA9B-F411CA01C728}" type="presParOf" srcId="{AB8693E2-2C9B-4963-9901-D63A2D2B353A}" destId="{237A3C91-D7D9-4853-9B4A-38CA497FDFDB}" srcOrd="2" destOrd="0" presId="urn:microsoft.com/office/officeart/2005/8/layout/cycle2"/>
    <dgm:cxn modelId="{5A0AD0F6-CE68-4CA0-98C3-3FC35F8C2145}" type="presParOf" srcId="{AB8693E2-2C9B-4963-9901-D63A2D2B353A}" destId="{08688B50-2950-423F-B1BD-6C39AEAF7BDA}" srcOrd="3" destOrd="0" presId="urn:microsoft.com/office/officeart/2005/8/layout/cycle2"/>
    <dgm:cxn modelId="{FE1810BE-ADD8-4208-95E4-5216DD15A237}" type="presParOf" srcId="{08688B50-2950-423F-B1BD-6C39AEAF7BDA}" destId="{EA667220-5B95-4FCD-B4B0-6A4C0FE1EB66}" srcOrd="0" destOrd="0" presId="urn:microsoft.com/office/officeart/2005/8/layout/cycle2"/>
    <dgm:cxn modelId="{92839224-D9BB-4503-A2D2-4C28514D0775}" type="presParOf" srcId="{AB8693E2-2C9B-4963-9901-D63A2D2B353A}" destId="{AF5FFDF1-7989-401E-8626-4C5E31401CE7}" srcOrd="4" destOrd="0" presId="urn:microsoft.com/office/officeart/2005/8/layout/cycle2"/>
    <dgm:cxn modelId="{792D36B7-C05B-483C-A45B-0145ECBAEEFD}" type="presParOf" srcId="{AB8693E2-2C9B-4963-9901-D63A2D2B353A}" destId="{959EBB21-24A5-4FE4-926E-FFBF0B234D08}" srcOrd="5" destOrd="0" presId="urn:microsoft.com/office/officeart/2005/8/layout/cycle2"/>
    <dgm:cxn modelId="{4B29390A-9728-4884-9D1A-A59B569BE9BA}" type="presParOf" srcId="{959EBB21-24A5-4FE4-926E-FFBF0B234D08}" destId="{3A7C03FD-35AA-4AF1-8C4E-77DF86EB613B}" srcOrd="0" destOrd="0" presId="urn:microsoft.com/office/officeart/2005/8/layout/cycle2"/>
    <dgm:cxn modelId="{EF2E770C-68B6-4EB1-85A3-B648A8E02C0B}" type="presParOf" srcId="{AB8693E2-2C9B-4963-9901-D63A2D2B353A}" destId="{0A7050CC-CD3A-4637-95F6-71D9C7CCDC17}" srcOrd="6" destOrd="0" presId="urn:microsoft.com/office/officeart/2005/8/layout/cycle2"/>
    <dgm:cxn modelId="{D447FC7A-FD80-4977-8424-C9690B4C3172}" type="presParOf" srcId="{AB8693E2-2C9B-4963-9901-D63A2D2B353A}" destId="{A1D175C7-B0AD-4DE5-8125-EAA57E05FF8D}" srcOrd="7" destOrd="0" presId="urn:microsoft.com/office/officeart/2005/8/layout/cycle2"/>
    <dgm:cxn modelId="{465B8028-E1FA-4BBA-BBA5-146285DD9279}" type="presParOf" srcId="{A1D175C7-B0AD-4DE5-8125-EAA57E05FF8D}" destId="{47FBC701-8051-44E4-854D-B97095212B07}" srcOrd="0" destOrd="0" presId="urn:microsoft.com/office/officeart/2005/8/layout/cycle2"/>
    <dgm:cxn modelId="{6506DAB1-45F6-46CE-B3DD-A196077F6507}" type="presParOf" srcId="{AB8693E2-2C9B-4963-9901-D63A2D2B353A}" destId="{0C044ABB-9046-4EC2-B890-66630DB986E5}" srcOrd="8" destOrd="0" presId="urn:microsoft.com/office/officeart/2005/8/layout/cycle2"/>
    <dgm:cxn modelId="{866A965E-0BA0-441B-8AAD-19BA71FFC425}" type="presParOf" srcId="{AB8693E2-2C9B-4963-9901-D63A2D2B353A}" destId="{C747E876-83C8-475D-A563-6D7E01677EB9}" srcOrd="9" destOrd="0" presId="urn:microsoft.com/office/officeart/2005/8/layout/cycle2"/>
    <dgm:cxn modelId="{079ED599-0B80-46E2-B079-59D27F5DD7FB}" type="presParOf" srcId="{C747E876-83C8-475D-A563-6D7E01677EB9}" destId="{6712C13D-16F1-4DAC-AB23-B3A93B208E2C}" srcOrd="0" destOrd="0" presId="urn:microsoft.com/office/officeart/2005/8/layout/cycle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C4E82E1-899E-49FB-8AC2-B6057AE8B5DF}" type="doc">
      <dgm:prSet loTypeId="urn:microsoft.com/office/officeart/2005/8/layout/matrix2" loCatId="matrix" qsTypeId="urn:microsoft.com/office/officeart/2005/8/quickstyle/simple1" qsCatId="simple" csTypeId="urn:microsoft.com/office/officeart/2005/8/colors/accent1_2" csCatId="accent1" phldr="1"/>
      <dgm:spPr/>
      <dgm:t>
        <a:bodyPr/>
        <a:lstStyle/>
        <a:p>
          <a:endParaRPr lang="en-GB"/>
        </a:p>
      </dgm:t>
    </dgm:pt>
    <dgm:pt modelId="{8CDA5A0A-FBA2-41BA-9E39-80CE42F8D56C}">
      <dgm:prSet phldrT="[Text]"/>
      <dgm:spPr>
        <a:solidFill>
          <a:schemeClr val="accent3"/>
        </a:solidFill>
      </dgm:spPr>
      <dgm:t>
        <a:bodyPr/>
        <a:lstStyle/>
        <a:p>
          <a:r>
            <a:rPr lang="en-GB" dirty="0"/>
            <a:t>select</a:t>
          </a:r>
        </a:p>
      </dgm:t>
    </dgm:pt>
    <dgm:pt modelId="{BC74B288-5049-4816-B5C7-FC7AA3EEBD26}" type="parTrans" cxnId="{8D6B22BE-1268-45E7-992D-8B7D07D9B490}">
      <dgm:prSet/>
      <dgm:spPr/>
      <dgm:t>
        <a:bodyPr/>
        <a:lstStyle/>
        <a:p>
          <a:endParaRPr lang="en-GB"/>
        </a:p>
      </dgm:t>
    </dgm:pt>
    <dgm:pt modelId="{D36B4266-36D4-416D-8577-68759068337A}" type="sibTrans" cxnId="{8D6B22BE-1268-45E7-992D-8B7D07D9B490}">
      <dgm:prSet/>
      <dgm:spPr/>
      <dgm:t>
        <a:bodyPr/>
        <a:lstStyle/>
        <a:p>
          <a:endParaRPr lang="en-GB"/>
        </a:p>
      </dgm:t>
    </dgm:pt>
    <dgm:pt modelId="{DC9D237E-C6E3-48AA-89F8-585E8A75EF6F}">
      <dgm:prSet phldrT="[Text]"/>
      <dgm:spPr>
        <a:solidFill>
          <a:schemeClr val="accent3"/>
        </a:solidFill>
      </dgm:spPr>
      <dgm:t>
        <a:bodyPr/>
        <a:lstStyle/>
        <a:p>
          <a:r>
            <a:rPr lang="en-GB" dirty="0"/>
            <a:t>collect</a:t>
          </a:r>
        </a:p>
      </dgm:t>
    </dgm:pt>
    <dgm:pt modelId="{38597332-98F5-4B72-B893-3CF20B070319}" type="parTrans" cxnId="{8E38FDAF-5F79-4C97-8509-D6BC6869A0CB}">
      <dgm:prSet/>
      <dgm:spPr/>
      <dgm:t>
        <a:bodyPr/>
        <a:lstStyle/>
        <a:p>
          <a:endParaRPr lang="en-GB"/>
        </a:p>
      </dgm:t>
    </dgm:pt>
    <dgm:pt modelId="{22F64404-7F53-4E0A-AACA-2FBD0D944418}" type="sibTrans" cxnId="{8E38FDAF-5F79-4C97-8509-D6BC6869A0CB}">
      <dgm:prSet/>
      <dgm:spPr/>
      <dgm:t>
        <a:bodyPr/>
        <a:lstStyle/>
        <a:p>
          <a:endParaRPr lang="en-GB"/>
        </a:p>
      </dgm:t>
    </dgm:pt>
    <dgm:pt modelId="{AC1A72F7-972E-4A8F-BBD0-79977BF65773}">
      <dgm:prSet phldrT="[Text]"/>
      <dgm:spPr>
        <a:solidFill>
          <a:schemeClr val="accent3"/>
        </a:solidFill>
      </dgm:spPr>
      <dgm:t>
        <a:bodyPr/>
        <a:lstStyle/>
        <a:p>
          <a:r>
            <a:rPr lang="en-GB" dirty="0"/>
            <a:t>interpret</a:t>
          </a:r>
        </a:p>
      </dgm:t>
    </dgm:pt>
    <dgm:pt modelId="{792C8241-A69B-4E70-963A-45C1D08844F9}" type="parTrans" cxnId="{808BAFE3-705B-4AD1-9664-055E6A19FA0C}">
      <dgm:prSet/>
      <dgm:spPr/>
      <dgm:t>
        <a:bodyPr/>
        <a:lstStyle/>
        <a:p>
          <a:endParaRPr lang="en-GB"/>
        </a:p>
      </dgm:t>
    </dgm:pt>
    <dgm:pt modelId="{341762F9-7C4F-4E33-877D-DE76222E3A9E}" type="sibTrans" cxnId="{808BAFE3-705B-4AD1-9664-055E6A19FA0C}">
      <dgm:prSet/>
      <dgm:spPr/>
      <dgm:t>
        <a:bodyPr/>
        <a:lstStyle/>
        <a:p>
          <a:endParaRPr lang="en-GB"/>
        </a:p>
      </dgm:t>
    </dgm:pt>
    <dgm:pt modelId="{C2059C23-2A5D-4D5D-9E4D-5C23AB1A7221}">
      <dgm:prSet phldrT="[Text]"/>
      <dgm:spPr>
        <a:solidFill>
          <a:schemeClr val="accent3"/>
        </a:solidFill>
      </dgm:spPr>
      <dgm:t>
        <a:bodyPr/>
        <a:lstStyle/>
        <a:p>
          <a:r>
            <a:rPr lang="en-GB" dirty="0"/>
            <a:t>present</a:t>
          </a:r>
        </a:p>
      </dgm:t>
    </dgm:pt>
    <dgm:pt modelId="{6356EB8C-72F6-41EE-B575-4511DF7125EA}" type="parTrans" cxnId="{0DEAA02C-60E1-4506-9DA2-331EA7797B84}">
      <dgm:prSet/>
      <dgm:spPr/>
      <dgm:t>
        <a:bodyPr/>
        <a:lstStyle/>
        <a:p>
          <a:endParaRPr lang="en-GB"/>
        </a:p>
      </dgm:t>
    </dgm:pt>
    <dgm:pt modelId="{2E8491A0-BC65-4F7B-95D3-66318E6AEDDC}" type="sibTrans" cxnId="{0DEAA02C-60E1-4506-9DA2-331EA7797B84}">
      <dgm:prSet/>
      <dgm:spPr/>
      <dgm:t>
        <a:bodyPr/>
        <a:lstStyle/>
        <a:p>
          <a:endParaRPr lang="en-GB"/>
        </a:p>
      </dgm:t>
    </dgm:pt>
    <dgm:pt modelId="{002EAE03-93BE-46A7-90E9-DCED50CFA43A}" type="pres">
      <dgm:prSet presAssocID="{FC4E82E1-899E-49FB-8AC2-B6057AE8B5DF}" presName="matrix" presStyleCnt="0">
        <dgm:presLayoutVars>
          <dgm:chMax val="1"/>
          <dgm:dir/>
          <dgm:resizeHandles val="exact"/>
        </dgm:presLayoutVars>
      </dgm:prSet>
      <dgm:spPr/>
    </dgm:pt>
    <dgm:pt modelId="{E9CDC709-AA8B-46B9-AE7F-B7F992281A5D}" type="pres">
      <dgm:prSet presAssocID="{FC4E82E1-899E-49FB-8AC2-B6057AE8B5DF}" presName="axisShape" presStyleLbl="bgShp" presStyleIdx="0" presStyleCnt="1"/>
      <dgm:spPr/>
    </dgm:pt>
    <dgm:pt modelId="{32472FC8-8912-4989-B3BC-1396064E711B}" type="pres">
      <dgm:prSet presAssocID="{FC4E82E1-899E-49FB-8AC2-B6057AE8B5DF}" presName="rect1" presStyleLbl="node1" presStyleIdx="0" presStyleCnt="4" custLinFactX="21810" custLinFactY="19327" custLinFactNeighborX="100000" custLinFactNeighborY="100000">
        <dgm:presLayoutVars>
          <dgm:chMax val="0"/>
          <dgm:chPref val="0"/>
          <dgm:bulletEnabled val="1"/>
        </dgm:presLayoutVars>
      </dgm:prSet>
      <dgm:spPr/>
    </dgm:pt>
    <dgm:pt modelId="{E1044C4D-ED3C-470D-A6AA-6306A5856B32}" type="pres">
      <dgm:prSet presAssocID="{FC4E82E1-899E-49FB-8AC2-B6057AE8B5DF}" presName="rect2" presStyleLbl="node1" presStyleIdx="1" presStyleCnt="4">
        <dgm:presLayoutVars>
          <dgm:chMax val="0"/>
          <dgm:chPref val="0"/>
          <dgm:bulletEnabled val="1"/>
        </dgm:presLayoutVars>
      </dgm:prSet>
      <dgm:spPr/>
    </dgm:pt>
    <dgm:pt modelId="{2812EF06-395A-461D-BBBF-28209E5927DD}" type="pres">
      <dgm:prSet presAssocID="{FC4E82E1-899E-49FB-8AC2-B6057AE8B5DF}" presName="rect3" presStyleLbl="node1" presStyleIdx="2" presStyleCnt="4" custLinFactY="-16450" custLinFactNeighborX="-2629" custLinFactNeighborY="-100000">
        <dgm:presLayoutVars>
          <dgm:chMax val="0"/>
          <dgm:chPref val="0"/>
          <dgm:bulletEnabled val="1"/>
        </dgm:presLayoutVars>
      </dgm:prSet>
      <dgm:spPr/>
    </dgm:pt>
    <dgm:pt modelId="{64D561D3-3C4C-495B-8372-C0A09461698C}" type="pres">
      <dgm:prSet presAssocID="{FC4E82E1-899E-49FB-8AC2-B6057AE8B5DF}" presName="rect4" presStyleLbl="node1" presStyleIdx="3" presStyleCnt="4" custLinFactX="-22556" custLinFactNeighborX="-100000" custLinFactNeighborY="1827">
        <dgm:presLayoutVars>
          <dgm:chMax val="0"/>
          <dgm:chPref val="0"/>
          <dgm:bulletEnabled val="1"/>
        </dgm:presLayoutVars>
      </dgm:prSet>
      <dgm:spPr/>
    </dgm:pt>
  </dgm:ptLst>
  <dgm:cxnLst>
    <dgm:cxn modelId="{87502A07-5C7B-4B74-87DF-FA3CBE2CE471}" type="presOf" srcId="{8CDA5A0A-FBA2-41BA-9E39-80CE42F8D56C}" destId="{32472FC8-8912-4989-B3BC-1396064E711B}" srcOrd="0" destOrd="0" presId="urn:microsoft.com/office/officeart/2005/8/layout/matrix2"/>
    <dgm:cxn modelId="{0DEAA02C-60E1-4506-9DA2-331EA7797B84}" srcId="{FC4E82E1-899E-49FB-8AC2-B6057AE8B5DF}" destId="{C2059C23-2A5D-4D5D-9E4D-5C23AB1A7221}" srcOrd="3" destOrd="0" parTransId="{6356EB8C-72F6-41EE-B575-4511DF7125EA}" sibTransId="{2E8491A0-BC65-4F7B-95D3-66318E6AEDDC}"/>
    <dgm:cxn modelId="{E922276E-05B7-4351-9270-206C7D042E01}" type="presOf" srcId="{C2059C23-2A5D-4D5D-9E4D-5C23AB1A7221}" destId="{64D561D3-3C4C-495B-8372-C0A09461698C}" srcOrd="0" destOrd="0" presId="urn:microsoft.com/office/officeart/2005/8/layout/matrix2"/>
    <dgm:cxn modelId="{A3599D80-1674-40C7-848A-FCF02842ED3A}" type="presOf" srcId="{DC9D237E-C6E3-48AA-89F8-585E8A75EF6F}" destId="{E1044C4D-ED3C-470D-A6AA-6306A5856B32}" srcOrd="0" destOrd="0" presId="urn:microsoft.com/office/officeart/2005/8/layout/matrix2"/>
    <dgm:cxn modelId="{68A96488-42B0-4207-9A54-9DFF2E6211B5}" type="presOf" srcId="{FC4E82E1-899E-49FB-8AC2-B6057AE8B5DF}" destId="{002EAE03-93BE-46A7-90E9-DCED50CFA43A}" srcOrd="0" destOrd="0" presId="urn:microsoft.com/office/officeart/2005/8/layout/matrix2"/>
    <dgm:cxn modelId="{DF036E88-AB6F-480B-82EE-2F02D461BF09}" type="presOf" srcId="{AC1A72F7-972E-4A8F-BBD0-79977BF65773}" destId="{2812EF06-395A-461D-BBBF-28209E5927DD}" srcOrd="0" destOrd="0" presId="urn:microsoft.com/office/officeart/2005/8/layout/matrix2"/>
    <dgm:cxn modelId="{8E38FDAF-5F79-4C97-8509-D6BC6869A0CB}" srcId="{FC4E82E1-899E-49FB-8AC2-B6057AE8B5DF}" destId="{DC9D237E-C6E3-48AA-89F8-585E8A75EF6F}" srcOrd="1" destOrd="0" parTransId="{38597332-98F5-4B72-B893-3CF20B070319}" sibTransId="{22F64404-7F53-4E0A-AACA-2FBD0D944418}"/>
    <dgm:cxn modelId="{8D6B22BE-1268-45E7-992D-8B7D07D9B490}" srcId="{FC4E82E1-899E-49FB-8AC2-B6057AE8B5DF}" destId="{8CDA5A0A-FBA2-41BA-9E39-80CE42F8D56C}" srcOrd="0" destOrd="0" parTransId="{BC74B288-5049-4816-B5C7-FC7AA3EEBD26}" sibTransId="{D36B4266-36D4-416D-8577-68759068337A}"/>
    <dgm:cxn modelId="{808BAFE3-705B-4AD1-9664-055E6A19FA0C}" srcId="{FC4E82E1-899E-49FB-8AC2-B6057AE8B5DF}" destId="{AC1A72F7-972E-4A8F-BBD0-79977BF65773}" srcOrd="2" destOrd="0" parTransId="{792C8241-A69B-4E70-963A-45C1D08844F9}" sibTransId="{341762F9-7C4F-4E33-877D-DE76222E3A9E}"/>
    <dgm:cxn modelId="{4F8FE32D-EDC6-4DAD-B155-6610753615C7}" type="presParOf" srcId="{002EAE03-93BE-46A7-90E9-DCED50CFA43A}" destId="{E9CDC709-AA8B-46B9-AE7F-B7F992281A5D}" srcOrd="0" destOrd="0" presId="urn:microsoft.com/office/officeart/2005/8/layout/matrix2"/>
    <dgm:cxn modelId="{C0BB4A66-6BB3-4E22-927C-78C1550443B6}" type="presParOf" srcId="{002EAE03-93BE-46A7-90E9-DCED50CFA43A}" destId="{32472FC8-8912-4989-B3BC-1396064E711B}" srcOrd="1" destOrd="0" presId="urn:microsoft.com/office/officeart/2005/8/layout/matrix2"/>
    <dgm:cxn modelId="{E7322A85-B482-4A6B-9EF1-53812D03A6BA}" type="presParOf" srcId="{002EAE03-93BE-46A7-90E9-DCED50CFA43A}" destId="{E1044C4D-ED3C-470D-A6AA-6306A5856B32}" srcOrd="2" destOrd="0" presId="urn:microsoft.com/office/officeart/2005/8/layout/matrix2"/>
    <dgm:cxn modelId="{26E5261C-E9AC-4B49-B662-CE3AC3702A4A}" type="presParOf" srcId="{002EAE03-93BE-46A7-90E9-DCED50CFA43A}" destId="{2812EF06-395A-461D-BBBF-28209E5927DD}" srcOrd="3" destOrd="0" presId="urn:microsoft.com/office/officeart/2005/8/layout/matrix2"/>
    <dgm:cxn modelId="{DECD4967-9E54-4CC3-AE40-D9CEE4E69221}" type="presParOf" srcId="{002EAE03-93BE-46A7-90E9-DCED50CFA43A}" destId="{64D561D3-3C4C-495B-8372-C0A09461698C}" srcOrd="4" destOrd="0" presId="urn:microsoft.com/office/officeart/2005/8/layout/matrix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EFD1EE3-35FD-4D6A-BF84-C7B32F99332F}">
      <dsp:nvSpPr>
        <dsp:cNvPr id="0" name=""/>
        <dsp:cNvSpPr/>
      </dsp:nvSpPr>
      <dsp:spPr>
        <a:xfrm>
          <a:off x="2169600" y="0"/>
          <a:ext cx="1106938" cy="1106938"/>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Plan</a:t>
          </a:r>
        </a:p>
      </dsp:txBody>
      <dsp:txXfrm>
        <a:off x="2331707" y="162107"/>
        <a:ext cx="782724" cy="782724"/>
      </dsp:txXfrm>
    </dsp:sp>
    <dsp:sp modelId="{75FEDE7E-8C45-4C38-AB19-BD493BE3CEE5}">
      <dsp:nvSpPr>
        <dsp:cNvPr id="0" name=""/>
        <dsp:cNvSpPr/>
      </dsp:nvSpPr>
      <dsp:spPr>
        <a:xfrm rot="2228817">
          <a:off x="3226698" y="851351"/>
          <a:ext cx="272280" cy="373591"/>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p>
      </dsp:txBody>
      <dsp:txXfrm>
        <a:off x="3234985" y="901406"/>
        <a:ext cx="190596" cy="224155"/>
      </dsp:txXfrm>
    </dsp:sp>
    <dsp:sp modelId="{237A3C91-D7D9-4853-9B4A-38CA497FDFDB}">
      <dsp:nvSpPr>
        <dsp:cNvPr id="0" name=""/>
        <dsp:cNvSpPr/>
      </dsp:nvSpPr>
      <dsp:spPr>
        <a:xfrm>
          <a:off x="3461423" y="978663"/>
          <a:ext cx="1106938" cy="1106938"/>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Collect</a:t>
          </a:r>
        </a:p>
      </dsp:txBody>
      <dsp:txXfrm>
        <a:off x="3623530" y="1140770"/>
        <a:ext cx="782724" cy="782724"/>
      </dsp:txXfrm>
    </dsp:sp>
    <dsp:sp modelId="{08688B50-2950-423F-B1BD-6C39AEAF7BDA}">
      <dsp:nvSpPr>
        <dsp:cNvPr id="0" name=""/>
        <dsp:cNvSpPr/>
      </dsp:nvSpPr>
      <dsp:spPr>
        <a:xfrm rot="6480000">
          <a:off x="3613532" y="2127799"/>
          <a:ext cx="294244" cy="373591"/>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p>
      </dsp:txBody>
      <dsp:txXfrm rot="10800000">
        <a:off x="3671307" y="2160541"/>
        <a:ext cx="205971" cy="224155"/>
      </dsp:txXfrm>
    </dsp:sp>
    <dsp:sp modelId="{AF5FFDF1-7989-401E-8626-4C5E31401CE7}">
      <dsp:nvSpPr>
        <dsp:cNvPr id="0" name=""/>
        <dsp:cNvSpPr/>
      </dsp:nvSpPr>
      <dsp:spPr>
        <a:xfrm>
          <a:off x="2947801" y="2559430"/>
          <a:ext cx="1106938" cy="1106938"/>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Present</a:t>
          </a:r>
        </a:p>
      </dsp:txBody>
      <dsp:txXfrm>
        <a:off x="3109908" y="2721537"/>
        <a:ext cx="782724" cy="782724"/>
      </dsp:txXfrm>
    </dsp:sp>
    <dsp:sp modelId="{959EBB21-24A5-4FE4-926E-FFBF0B234D08}">
      <dsp:nvSpPr>
        <dsp:cNvPr id="0" name=""/>
        <dsp:cNvSpPr/>
      </dsp:nvSpPr>
      <dsp:spPr>
        <a:xfrm rot="10800000">
          <a:off x="2531417" y="2926103"/>
          <a:ext cx="294244" cy="373591"/>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p>
      </dsp:txBody>
      <dsp:txXfrm rot="10800000">
        <a:off x="2619690" y="3000821"/>
        <a:ext cx="205971" cy="224155"/>
      </dsp:txXfrm>
    </dsp:sp>
    <dsp:sp modelId="{0A7050CC-CD3A-4637-95F6-71D9C7CCDC17}">
      <dsp:nvSpPr>
        <dsp:cNvPr id="0" name=""/>
        <dsp:cNvSpPr/>
      </dsp:nvSpPr>
      <dsp:spPr>
        <a:xfrm>
          <a:off x="1285684" y="2559430"/>
          <a:ext cx="1106938" cy="1106938"/>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Apply</a:t>
          </a:r>
        </a:p>
      </dsp:txBody>
      <dsp:txXfrm>
        <a:off x="1447791" y="2721537"/>
        <a:ext cx="782724" cy="782724"/>
      </dsp:txXfrm>
    </dsp:sp>
    <dsp:sp modelId="{A1D175C7-B0AD-4DE5-8125-EAA57E05FF8D}">
      <dsp:nvSpPr>
        <dsp:cNvPr id="0" name=""/>
        <dsp:cNvSpPr/>
      </dsp:nvSpPr>
      <dsp:spPr>
        <a:xfrm rot="15120000">
          <a:off x="1437793" y="2143640"/>
          <a:ext cx="294244" cy="373591"/>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p>
      </dsp:txBody>
      <dsp:txXfrm rot="10800000">
        <a:off x="1495568" y="2260334"/>
        <a:ext cx="205971" cy="224155"/>
      </dsp:txXfrm>
    </dsp:sp>
    <dsp:sp modelId="{0C044ABB-9046-4EC2-B890-66630DB986E5}">
      <dsp:nvSpPr>
        <dsp:cNvPr id="0" name=""/>
        <dsp:cNvSpPr/>
      </dsp:nvSpPr>
      <dsp:spPr>
        <a:xfrm>
          <a:off x="772062" y="978663"/>
          <a:ext cx="1106938" cy="1106938"/>
        </a:xfrm>
        <a:prstGeom prst="ellipse">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kern="1200" dirty="0"/>
            <a:t>Review</a:t>
          </a:r>
        </a:p>
      </dsp:txBody>
      <dsp:txXfrm>
        <a:off x="934169" y="1140770"/>
        <a:ext cx="782724" cy="782724"/>
      </dsp:txXfrm>
    </dsp:sp>
    <dsp:sp modelId="{C747E876-83C8-475D-A563-6D7E01677EB9}">
      <dsp:nvSpPr>
        <dsp:cNvPr id="0" name=""/>
        <dsp:cNvSpPr/>
      </dsp:nvSpPr>
      <dsp:spPr>
        <a:xfrm rot="19499842">
          <a:off x="1858151" y="861160"/>
          <a:ext cx="317574" cy="373591"/>
        </a:xfrm>
        <a:prstGeom prst="rightArrow">
          <a:avLst>
            <a:gd name="adj1" fmla="val 60000"/>
            <a:gd name="adj2" fmla="val 50000"/>
          </a:avLst>
        </a:prstGeom>
        <a:solidFill>
          <a:schemeClr val="accent2"/>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p>
      </dsp:txBody>
      <dsp:txXfrm>
        <a:off x="1866767" y="963203"/>
        <a:ext cx="222302" cy="22415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CDC709-AA8B-46B9-AE7F-B7F992281A5D}">
      <dsp:nvSpPr>
        <dsp:cNvPr id="0" name=""/>
        <dsp:cNvSpPr/>
      </dsp:nvSpPr>
      <dsp:spPr>
        <a:xfrm>
          <a:off x="1053702" y="0"/>
          <a:ext cx="3618309" cy="3618309"/>
        </a:xfrm>
        <a:prstGeom prst="quadArrow">
          <a:avLst>
            <a:gd name="adj1" fmla="val 2000"/>
            <a:gd name="adj2" fmla="val 4000"/>
            <a:gd name="adj3" fmla="val 5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2472FC8-8912-4989-B3BC-1396064E711B}">
      <dsp:nvSpPr>
        <dsp:cNvPr id="0" name=""/>
        <dsp:cNvSpPr/>
      </dsp:nvSpPr>
      <dsp:spPr>
        <a:xfrm>
          <a:off x="3051877" y="1962237"/>
          <a:ext cx="1447323" cy="1447323"/>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select</a:t>
          </a:r>
        </a:p>
      </dsp:txBody>
      <dsp:txXfrm>
        <a:off x="3122529" y="2032889"/>
        <a:ext cx="1306019" cy="1306019"/>
      </dsp:txXfrm>
    </dsp:sp>
    <dsp:sp modelId="{E1044C4D-ED3C-470D-A6AA-6306A5856B32}">
      <dsp:nvSpPr>
        <dsp:cNvPr id="0" name=""/>
        <dsp:cNvSpPr/>
      </dsp:nvSpPr>
      <dsp:spPr>
        <a:xfrm>
          <a:off x="2989498" y="235190"/>
          <a:ext cx="1447323" cy="1447323"/>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collect</a:t>
          </a:r>
        </a:p>
      </dsp:txBody>
      <dsp:txXfrm>
        <a:off x="3060150" y="305842"/>
        <a:ext cx="1306019" cy="1306019"/>
      </dsp:txXfrm>
    </dsp:sp>
    <dsp:sp modelId="{2812EF06-395A-461D-BBBF-28209E5927DD}">
      <dsp:nvSpPr>
        <dsp:cNvPr id="0" name=""/>
        <dsp:cNvSpPr/>
      </dsp:nvSpPr>
      <dsp:spPr>
        <a:xfrm>
          <a:off x="1250842" y="250386"/>
          <a:ext cx="1447323" cy="1447323"/>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interpret</a:t>
          </a:r>
        </a:p>
      </dsp:txBody>
      <dsp:txXfrm>
        <a:off x="1321494" y="321038"/>
        <a:ext cx="1306019" cy="1306019"/>
      </dsp:txXfrm>
    </dsp:sp>
    <dsp:sp modelId="{64D561D3-3C4C-495B-8372-C0A09461698C}">
      <dsp:nvSpPr>
        <dsp:cNvPr id="0" name=""/>
        <dsp:cNvSpPr/>
      </dsp:nvSpPr>
      <dsp:spPr>
        <a:xfrm>
          <a:off x="1215716" y="1962237"/>
          <a:ext cx="1447323" cy="1447323"/>
        </a:xfrm>
        <a:prstGeom prst="roundRect">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GB" sz="2400" kern="1200" dirty="0"/>
            <a:t>present</a:t>
          </a:r>
        </a:p>
      </dsp:txBody>
      <dsp:txXfrm>
        <a:off x="1286368" y="2032889"/>
        <a:ext cx="1306019" cy="1306019"/>
      </dsp:txXfrm>
    </dsp:sp>
  </dsp:spTree>
</dsp:drawing>
</file>

<file path=ppt/diagrams/layout1.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matrix2">
  <dgm:title val=""/>
  <dgm:desc val=""/>
  <dgm:catLst>
    <dgm:cat type="matrix" pri="3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l" for="ch" forName="rect1" refType="w" fact="0.065"/>
          <dgm:constr type="t" for="ch" forName="rect1" refType="h" fact="0.065"/>
          <dgm:constr type="w" for="ch" forName="rect2" refType="w" fact="0.4"/>
          <dgm:constr type="h" for="ch" forName="rect2" refType="h" fact="0.4"/>
          <dgm:constr type="r" for="ch" forName="rect2" refType="w" fact="0.935"/>
          <dgm:constr type="t" for="ch" forName="rect2" refType="h" fact="0.065"/>
          <dgm:constr type="w" for="ch" forName="rect3" refType="w" fact="0.4"/>
          <dgm:constr type="h" for="ch" forName="rect3" refType="w" fact="0.4"/>
          <dgm:constr type="l" for="ch" forName="rect3" refType="w" fact="0.065"/>
          <dgm:constr type="b" for="ch" forName="rect3" refType="h" fact="0.935"/>
          <dgm:constr type="w" for="ch" forName="rect4" refType="w" fact="0.4"/>
          <dgm:constr type="h" for="ch" forName="rect4" refType="h" fact="0.4"/>
          <dgm:constr type="r" for="ch" forName="rect4" refType="w" fact="0.935"/>
          <dgm:constr type="b" for="ch" forName="rect4" refType="h" fact="0.935"/>
        </dgm:constrLst>
      </dgm:if>
      <dgm:else name="Name2">
        <dgm:constrLst>
          <dgm:constr type="primFontSz" for="ch" ptType="node" op="equ" val="65"/>
          <dgm:constr type="w" for="ch" forName="axisShape" refType="w"/>
          <dgm:constr type="h" for="ch" forName="axisShape" refType="h"/>
          <dgm:constr type="w" for="ch" forName="rect1" refType="w" fact="0.4"/>
          <dgm:constr type="h" for="ch" forName="rect1" refType="w" fact="0.4"/>
          <dgm:constr type="r" for="ch" forName="rect1" refType="w" fact="0.935"/>
          <dgm:constr type="t" for="ch" forName="rect1" refType="h" fact="0.065"/>
          <dgm:constr type="w" for="ch" forName="rect2" refType="w" fact="0.4"/>
          <dgm:constr type="h" for="ch" forName="rect2" refType="h" fact="0.4"/>
          <dgm:constr type="l" for="ch" forName="rect2" refType="w" fact="0.065"/>
          <dgm:constr type="t" for="ch" forName="rect2" refType="h" fact="0.065"/>
          <dgm:constr type="w" for="ch" forName="rect3" refType="w" fact="0.4"/>
          <dgm:constr type="h" for="ch" forName="rect3" refType="w" fact="0.4"/>
          <dgm:constr type="r" for="ch" forName="rect3" refType="w" fact="0.935"/>
          <dgm:constr type="b" for="ch" forName="rect3" refType="h" fact="0.935"/>
          <dgm:constr type="w" for="ch" forName="rect4" refType="w" fact="0.4"/>
          <dgm:constr type="h" for="ch" forName="rect4" refType="h" fact="0.4"/>
          <dgm:constr type="l" for="ch" forName="rect4" refType="w" fact="0.065"/>
          <dgm:constr type="b" for="ch" forName="rect4" refType="h" fact="0.935"/>
        </dgm:constrLst>
      </dgm:else>
    </dgm:choose>
    <dgm:ruleLst/>
    <dgm:choose name="Name3">
      <dgm:if name="Name4" axis="ch" ptType="node" func="cnt" op="gte" val="1">
        <dgm:layoutNode name="axisShape" styleLbl="bgShp">
          <dgm:alg type="sp"/>
          <dgm:shape xmlns:r="http://schemas.openxmlformats.org/officeDocument/2006/relationships" type="quadArrow" r:blip="">
            <dgm:adjLst>
              <dgm:adj idx="1" val="0.02"/>
              <dgm:adj idx="2" val="0.04"/>
              <dgm:adj idx="3" val="0.05"/>
            </dgm:adjLst>
          </dgm:shape>
          <dgm:presOf/>
          <dgm:constrLst/>
          <dgm:ruleLst/>
        </dgm:layoutNode>
        <dgm:layoutNode name="rect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rect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444197B-CAF5-404C-B574-F7B6830F615E}"/>
              </a:ext>
            </a:extLst>
          </p:cNvPr>
          <p:cNvSpPr>
            <a:spLocks noGrp="1"/>
          </p:cNvSpPr>
          <p:nvPr>
            <p:ph type="hdr" sz="quarter"/>
          </p:nvPr>
        </p:nvSpPr>
        <p:spPr>
          <a:xfrm>
            <a:off x="0" y="0"/>
            <a:ext cx="3962400" cy="3429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 name="Date Placeholder 2">
            <a:extLst>
              <a:ext uri="{FF2B5EF4-FFF2-40B4-BE49-F238E27FC236}">
                <a16:creationId xmlns:a16="http://schemas.microsoft.com/office/drawing/2014/main" id="{C7959179-3865-4FC3-AFCD-A36268A9A31B}"/>
              </a:ext>
            </a:extLst>
          </p:cNvPr>
          <p:cNvSpPr>
            <a:spLocks noGrp="1"/>
          </p:cNvSpPr>
          <p:nvPr>
            <p:ph type="dt" sz="quarter" idx="1"/>
          </p:nvPr>
        </p:nvSpPr>
        <p:spPr>
          <a:xfrm>
            <a:off x="5180013" y="0"/>
            <a:ext cx="3962400" cy="3429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A5D2F81E-5A39-4524-8143-591EEE624DD1}" type="datetimeFigureOut">
              <a:rPr lang="en-US"/>
              <a:pPr>
                <a:defRPr/>
              </a:pPr>
              <a:t>4/7/2021</a:t>
            </a:fld>
            <a:endParaRPr lang="en-US"/>
          </a:p>
        </p:txBody>
      </p:sp>
      <p:sp>
        <p:nvSpPr>
          <p:cNvPr id="4" name="Footer Placeholder 3">
            <a:extLst>
              <a:ext uri="{FF2B5EF4-FFF2-40B4-BE49-F238E27FC236}">
                <a16:creationId xmlns:a16="http://schemas.microsoft.com/office/drawing/2014/main" id="{3F2683F7-4C1F-4BC6-B415-97B2E4897A3C}"/>
              </a:ext>
            </a:extLst>
          </p:cNvPr>
          <p:cNvSpPr>
            <a:spLocks noGrp="1"/>
          </p:cNvSpPr>
          <p:nvPr>
            <p:ph type="ftr" sz="quarter" idx="2"/>
          </p:nvPr>
        </p:nvSpPr>
        <p:spPr>
          <a:xfrm>
            <a:off x="0" y="6513513"/>
            <a:ext cx="3962400" cy="3429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5" name="Slide Number Placeholder 4">
            <a:extLst>
              <a:ext uri="{FF2B5EF4-FFF2-40B4-BE49-F238E27FC236}">
                <a16:creationId xmlns:a16="http://schemas.microsoft.com/office/drawing/2014/main" id="{83617684-2C90-407B-9BD1-4255CEED8A23}"/>
              </a:ext>
            </a:extLst>
          </p:cNvPr>
          <p:cNvSpPr>
            <a:spLocks noGrp="1"/>
          </p:cNvSpPr>
          <p:nvPr>
            <p:ph type="sldNum" sz="quarter" idx="3"/>
          </p:nvPr>
        </p:nvSpPr>
        <p:spPr>
          <a:xfrm>
            <a:off x="5180013" y="6513513"/>
            <a:ext cx="3962400" cy="3429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F1CAA4DC-FCF3-47FE-87E5-A2B67EE1EA33}"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770C159-8FF9-45D6-B297-7475951D1EED}"/>
              </a:ext>
            </a:extLst>
          </p:cNvPr>
          <p:cNvSpPr>
            <a:spLocks noGrp="1"/>
          </p:cNvSpPr>
          <p:nvPr>
            <p:ph type="hdr" sz="quarter"/>
          </p:nvPr>
        </p:nvSpPr>
        <p:spPr>
          <a:xfrm>
            <a:off x="0" y="0"/>
            <a:ext cx="3962400" cy="344488"/>
          </a:xfrm>
          <a:prstGeom prst="rect">
            <a:avLst/>
          </a:prstGeom>
        </p:spPr>
        <p:txBody>
          <a:bodyPr vert="horz" wrap="square" lIns="91440" tIns="45720" rIns="91440" bIns="45720" numCol="1" anchor="t" anchorCtr="0" compatLnSpc="1">
            <a:prstTxWarp prst="textNoShape">
              <a:avLst/>
            </a:prstTxWarp>
          </a:bodyPr>
          <a:lstStyle>
            <a:lvl1pPr eaLnBrk="1" hangingPunct="1">
              <a:defRPr sz="1200"/>
            </a:lvl1pPr>
          </a:lstStyle>
          <a:p>
            <a:pPr>
              <a:defRPr/>
            </a:pPr>
            <a:endParaRPr lang="en-US"/>
          </a:p>
        </p:txBody>
      </p:sp>
      <p:sp>
        <p:nvSpPr>
          <p:cNvPr id="3" name="Date Placeholder 2">
            <a:extLst>
              <a:ext uri="{FF2B5EF4-FFF2-40B4-BE49-F238E27FC236}">
                <a16:creationId xmlns:a16="http://schemas.microsoft.com/office/drawing/2014/main" id="{A4667B7D-133D-4A2E-A1EB-CC717D7EAB0B}"/>
              </a:ext>
            </a:extLst>
          </p:cNvPr>
          <p:cNvSpPr>
            <a:spLocks noGrp="1"/>
          </p:cNvSpPr>
          <p:nvPr>
            <p:ph type="dt" idx="1"/>
          </p:nvPr>
        </p:nvSpPr>
        <p:spPr>
          <a:xfrm>
            <a:off x="5180013" y="0"/>
            <a:ext cx="3962400" cy="344488"/>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vl1pPr>
          </a:lstStyle>
          <a:p>
            <a:pPr>
              <a:defRPr/>
            </a:pPr>
            <a:fld id="{2E9D4C2F-1533-4748-B82F-121C41DD3466}" type="datetimeFigureOut">
              <a:rPr lang="en-US"/>
              <a:pPr>
                <a:defRPr/>
              </a:pPr>
              <a:t>4/7/2021</a:t>
            </a:fld>
            <a:endParaRPr lang="en-US"/>
          </a:p>
        </p:txBody>
      </p:sp>
      <p:sp>
        <p:nvSpPr>
          <p:cNvPr id="4" name="Slide Image Placeholder 3">
            <a:extLst>
              <a:ext uri="{FF2B5EF4-FFF2-40B4-BE49-F238E27FC236}">
                <a16:creationId xmlns:a16="http://schemas.microsoft.com/office/drawing/2014/main" id="{92A864E7-FC68-4124-B27A-BCCBC5207EE8}"/>
              </a:ext>
            </a:extLst>
          </p:cNvPr>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867FAF24-52BE-475D-AEFF-7E9022BD32B7}"/>
              </a:ext>
            </a:extLst>
          </p:cNvPr>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6EBB3935-48A1-44D1-A38C-E2B81464412F}"/>
              </a:ext>
            </a:extLst>
          </p:cNvPr>
          <p:cNvSpPr>
            <a:spLocks noGrp="1"/>
          </p:cNvSpPr>
          <p:nvPr>
            <p:ph type="ftr" sz="quarter" idx="4"/>
          </p:nvPr>
        </p:nvSpPr>
        <p:spPr>
          <a:xfrm>
            <a:off x="0" y="6513513"/>
            <a:ext cx="3962400" cy="344487"/>
          </a:xfrm>
          <a:prstGeom prst="rect">
            <a:avLst/>
          </a:prstGeom>
        </p:spPr>
        <p:txBody>
          <a:bodyPr vert="horz" wrap="square" lIns="91440" tIns="45720" rIns="91440" bIns="45720" numCol="1" anchor="b" anchorCtr="0" compatLnSpc="1">
            <a:prstTxWarp prst="textNoShape">
              <a:avLst/>
            </a:prstTxWarp>
          </a:bodyPr>
          <a:lstStyle>
            <a:lvl1pPr eaLnBrk="1" hangingPunct="1">
              <a:defRPr sz="1200"/>
            </a:lvl1pPr>
          </a:lstStyle>
          <a:p>
            <a:pPr>
              <a:defRPr/>
            </a:pPr>
            <a:endParaRPr lang="en-US"/>
          </a:p>
        </p:txBody>
      </p:sp>
      <p:sp>
        <p:nvSpPr>
          <p:cNvPr id="7" name="Slide Number Placeholder 6">
            <a:extLst>
              <a:ext uri="{FF2B5EF4-FFF2-40B4-BE49-F238E27FC236}">
                <a16:creationId xmlns:a16="http://schemas.microsoft.com/office/drawing/2014/main" id="{0C403B3E-D6B7-4EF1-8517-9074E4796CA3}"/>
              </a:ext>
            </a:extLst>
          </p:cNvPr>
          <p:cNvSpPr>
            <a:spLocks noGrp="1"/>
          </p:cNvSpPr>
          <p:nvPr>
            <p:ph type="sldNum" sz="quarter" idx="5"/>
          </p:nvPr>
        </p:nvSpPr>
        <p:spPr>
          <a:xfrm>
            <a:off x="5180013" y="6513513"/>
            <a:ext cx="3962400" cy="3444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2F806F6A-6DC0-4755-AA2C-EF512C73F6A9}" type="slidenum">
              <a:rPr lang="en-US"/>
              <a:pPr>
                <a:defRPr/>
              </a:pPr>
              <a:t>‹#›</a:t>
            </a:fld>
            <a:endParaRPr 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geograph.org.uk/profile/1837" TargetMode="External"/><Relationship Id="rId2" Type="http://schemas.openxmlformats.org/officeDocument/2006/relationships/slide" Target="../slides/slide9.xml"/><Relationship Id="rId1" Type="http://schemas.openxmlformats.org/officeDocument/2006/relationships/notesMaster" Target="../notesMasters/notesMaster1.xml"/><Relationship Id="rId4" Type="http://schemas.openxmlformats.org/officeDocument/2006/relationships/hyperlink" Target="http://creativecommons.org/licenses/by-sa/2.0/" TargetMode="Externa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creativecommons.org/licenses/by-sa/2.0/" TargetMode="External"/><Relationship Id="rId2" Type="http://schemas.openxmlformats.org/officeDocument/2006/relationships/slide" Target="../slides/slide21.xml"/><Relationship Id="rId1" Type="http://schemas.openxmlformats.org/officeDocument/2006/relationships/notesMaster" Target="../notesMasters/notesMaster1.xml"/><Relationship Id="rId5" Type="http://schemas.openxmlformats.org/officeDocument/2006/relationships/hyperlink" Target="https://www.geograph.org.uk/photo/344577" TargetMode="External"/><Relationship Id="rId4" Type="http://schemas.openxmlformats.org/officeDocument/2006/relationships/hyperlink" Target="https://www.geograph.org.uk/profile/10499" TargetMode="Externa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  © Copyright </a:t>
            </a:r>
            <a:r>
              <a:rPr lang="en-US" b="1" dirty="0">
                <a:hlinkClick r:id="rId3" tooltip="View profile"/>
              </a:rPr>
              <a:t>Philip </a:t>
            </a:r>
            <a:r>
              <a:rPr lang="en-US" b="1" dirty="0" err="1">
                <a:hlinkClick r:id="rId3" tooltip="View profile"/>
              </a:rPr>
              <a:t>Halling</a:t>
            </a:r>
            <a:r>
              <a:rPr lang="en-US" b="1" dirty="0"/>
              <a:t> and licensed for reuse under this </a:t>
            </a:r>
            <a:r>
              <a:rPr lang="en-US" b="1" dirty="0">
                <a:hlinkClick r:id="rId4"/>
              </a:rPr>
              <a:t>Creative Commons </a:t>
            </a:r>
            <a:r>
              <a:rPr lang="en-US" b="1" dirty="0" err="1">
                <a:hlinkClick r:id="rId4"/>
              </a:rPr>
              <a:t>Licence</a:t>
            </a:r>
            <a:endParaRPr lang="en-GB" dirty="0"/>
          </a:p>
        </p:txBody>
      </p:sp>
      <p:sp>
        <p:nvSpPr>
          <p:cNvPr id="4" name="Slide Number Placeholder 3"/>
          <p:cNvSpPr>
            <a:spLocks noGrp="1"/>
          </p:cNvSpPr>
          <p:nvPr>
            <p:ph type="sldNum" sz="quarter" idx="5"/>
          </p:nvPr>
        </p:nvSpPr>
        <p:spPr/>
        <p:txBody>
          <a:bodyPr/>
          <a:lstStyle/>
          <a:p>
            <a:pPr>
              <a:defRPr/>
            </a:pPr>
            <a:fld id="{2F806F6A-6DC0-4755-AA2C-EF512C73F6A9}" type="slidenum">
              <a:rPr lang="en-US" smtClean="0"/>
              <a:pPr>
                <a:defRPr/>
              </a:pPr>
              <a:t>9</a:t>
            </a:fld>
            <a:endParaRPr lang="en-US"/>
          </a:p>
        </p:txBody>
      </p:sp>
    </p:spTree>
    <p:extLst>
      <p:ext uri="{BB962C8B-B14F-4D97-AF65-F5344CB8AC3E}">
        <p14:creationId xmlns:p14="http://schemas.microsoft.com/office/powerpoint/2010/main" val="27058454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B3E05A-087A-4B2F-9194-01CE646FE26B}" type="slidenum">
              <a:rPr lang="en-GB" smtClean="0"/>
              <a:t>14</a:t>
            </a:fld>
            <a:endParaRPr lang="en-GB"/>
          </a:p>
        </p:txBody>
      </p:sp>
    </p:spTree>
    <p:extLst>
      <p:ext uri="{BB962C8B-B14F-4D97-AF65-F5344CB8AC3E}">
        <p14:creationId xmlns:p14="http://schemas.microsoft.com/office/powerpoint/2010/main" val="39922159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B3E05A-087A-4B2F-9194-01CE646FE26B}" type="slidenum">
              <a:rPr lang="en-GB" smtClean="0"/>
              <a:t>15</a:t>
            </a:fld>
            <a:endParaRPr lang="en-GB"/>
          </a:p>
        </p:txBody>
      </p:sp>
    </p:spTree>
    <p:extLst>
      <p:ext uri="{BB962C8B-B14F-4D97-AF65-F5344CB8AC3E}">
        <p14:creationId xmlns:p14="http://schemas.microsoft.com/office/powerpoint/2010/main" val="6962100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https://www.openstreetmap.org/copyright</a:t>
            </a:r>
          </a:p>
        </p:txBody>
      </p:sp>
      <p:sp>
        <p:nvSpPr>
          <p:cNvPr id="4" name="Slide Number Placeholder 3"/>
          <p:cNvSpPr>
            <a:spLocks noGrp="1"/>
          </p:cNvSpPr>
          <p:nvPr>
            <p:ph type="sldNum" sz="quarter" idx="5"/>
          </p:nvPr>
        </p:nvSpPr>
        <p:spPr/>
        <p:txBody>
          <a:bodyPr/>
          <a:lstStyle/>
          <a:p>
            <a:pPr>
              <a:defRPr/>
            </a:pPr>
            <a:fld id="{2F806F6A-6DC0-4755-AA2C-EF512C73F6A9}" type="slidenum">
              <a:rPr lang="en-US" smtClean="0"/>
              <a:pPr>
                <a:defRPr/>
              </a:pPr>
              <a:t>19</a:t>
            </a:fld>
            <a:endParaRPr lang="en-US"/>
          </a:p>
        </p:txBody>
      </p:sp>
    </p:spTree>
    <p:extLst>
      <p:ext uri="{BB962C8B-B14F-4D97-AF65-F5344CB8AC3E}">
        <p14:creationId xmlns:p14="http://schemas.microsoft.com/office/powerpoint/2010/main" val="13440115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F9DCF4-537F-4EB2-B888-D45C6C13859D}" type="slidenum">
              <a:rPr lang="en-GB" smtClean="0"/>
              <a:t>20</a:t>
            </a:fld>
            <a:endParaRPr lang="en-GB" dirty="0"/>
          </a:p>
        </p:txBody>
      </p:sp>
    </p:spTree>
    <p:extLst>
      <p:ext uri="{BB962C8B-B14F-4D97-AF65-F5344CB8AC3E}">
        <p14:creationId xmlns:p14="http://schemas.microsoft.com/office/powerpoint/2010/main" val="10464499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1" dirty="0">
                <a:effectLst/>
              </a:rPr>
              <a:t>"The Steel Man", Hanley</a:t>
            </a:r>
            <a:br>
              <a:rPr lang="en-US" dirty="0">
                <a:effectLst/>
              </a:rPr>
            </a:br>
            <a:r>
              <a:rPr lang="en-US" dirty="0">
                <a:effectLst/>
                <a:hlinkClick r:id="rId3"/>
              </a:rPr>
              <a:t>cc-by-</a:t>
            </a:r>
            <a:r>
              <a:rPr lang="en-US" dirty="0" err="1">
                <a:effectLst/>
                <a:hlinkClick r:id="rId3"/>
              </a:rPr>
              <a:t>sa</a:t>
            </a:r>
            <a:r>
              <a:rPr lang="en-US" dirty="0">
                <a:effectLst/>
                <a:hlinkClick r:id="rId3"/>
              </a:rPr>
              <a:t>/2.0</a:t>
            </a:r>
            <a:r>
              <a:rPr lang="en-US" dirty="0">
                <a:effectLst/>
              </a:rPr>
              <a:t> - © </a:t>
            </a:r>
            <a:r>
              <a:rPr lang="en-US" dirty="0">
                <a:effectLst/>
                <a:hlinkClick r:id="rId4" tooltip="View profile"/>
              </a:rPr>
              <a:t>Steven Birks</a:t>
            </a:r>
            <a:r>
              <a:rPr lang="en-US" dirty="0">
                <a:effectLst/>
              </a:rPr>
              <a:t> - </a:t>
            </a:r>
            <a:r>
              <a:rPr lang="en-US" dirty="0">
                <a:effectLst/>
                <a:hlinkClick r:id="rId5"/>
              </a:rPr>
              <a:t>geograph.org.uk/p/344577</a:t>
            </a:r>
            <a:endParaRPr lang="en-US" dirty="0">
              <a:effectLst/>
            </a:endParaRPr>
          </a:p>
          <a:p>
            <a:endParaRPr lang="en-GB" dirty="0"/>
          </a:p>
        </p:txBody>
      </p:sp>
      <p:sp>
        <p:nvSpPr>
          <p:cNvPr id="4" name="Slide Number Placeholder 3"/>
          <p:cNvSpPr>
            <a:spLocks noGrp="1"/>
          </p:cNvSpPr>
          <p:nvPr>
            <p:ph type="sldNum" sz="quarter" idx="5"/>
          </p:nvPr>
        </p:nvSpPr>
        <p:spPr/>
        <p:txBody>
          <a:bodyPr/>
          <a:lstStyle/>
          <a:p>
            <a:pPr>
              <a:defRPr/>
            </a:pPr>
            <a:fld id="{2F806F6A-6DC0-4755-AA2C-EF512C73F6A9}" type="slidenum">
              <a:rPr lang="en-US" smtClean="0"/>
              <a:pPr>
                <a:defRPr/>
              </a:pPr>
              <a:t>21</a:t>
            </a:fld>
            <a:endParaRPr lang="en-US"/>
          </a:p>
        </p:txBody>
      </p:sp>
    </p:spTree>
    <p:extLst>
      <p:ext uri="{BB962C8B-B14F-4D97-AF65-F5344CB8AC3E}">
        <p14:creationId xmlns:p14="http://schemas.microsoft.com/office/powerpoint/2010/main" val="40643177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B3E05A-087A-4B2F-9194-01CE646FE26B}" type="slidenum">
              <a:rPr lang="en-GB" smtClean="0"/>
              <a:t>25</a:t>
            </a:fld>
            <a:endParaRPr lang="en-GB"/>
          </a:p>
        </p:txBody>
      </p:sp>
    </p:spTree>
    <p:extLst>
      <p:ext uri="{BB962C8B-B14F-4D97-AF65-F5344CB8AC3E}">
        <p14:creationId xmlns:p14="http://schemas.microsoft.com/office/powerpoint/2010/main" val="2881986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F806F6A-6DC0-4755-AA2C-EF512C73F6A9}" type="slidenum">
              <a:rPr lang="en-US" smtClean="0"/>
              <a:pPr>
                <a:defRPr/>
              </a:pPr>
              <a:t>26</a:t>
            </a:fld>
            <a:endParaRPr lang="en-US"/>
          </a:p>
        </p:txBody>
      </p:sp>
    </p:spTree>
    <p:extLst>
      <p:ext uri="{BB962C8B-B14F-4D97-AF65-F5344CB8AC3E}">
        <p14:creationId xmlns:p14="http://schemas.microsoft.com/office/powerpoint/2010/main" val="18227207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a:defRPr/>
            </a:pPr>
            <a:fld id="{2F806F6A-6DC0-4755-AA2C-EF512C73F6A9}" type="slidenum">
              <a:rPr lang="en-US" smtClean="0"/>
              <a:pPr>
                <a:defRPr/>
              </a:pPr>
              <a:t>27</a:t>
            </a:fld>
            <a:endParaRPr lang="en-US"/>
          </a:p>
        </p:txBody>
      </p:sp>
    </p:spTree>
    <p:extLst>
      <p:ext uri="{BB962C8B-B14F-4D97-AF65-F5344CB8AC3E}">
        <p14:creationId xmlns:p14="http://schemas.microsoft.com/office/powerpoint/2010/main" val="12840362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dirty="0"/>
          </a:p>
        </p:txBody>
      </p:sp>
      <p:sp>
        <p:nvSpPr>
          <p:cNvPr id="4" name="Slide Number Placeholder 3"/>
          <p:cNvSpPr>
            <a:spLocks noGrp="1"/>
          </p:cNvSpPr>
          <p:nvPr>
            <p:ph type="sldNum" sz="quarter" idx="5"/>
          </p:nvPr>
        </p:nvSpPr>
        <p:spPr/>
        <p:txBody>
          <a:bodyPr/>
          <a:lstStyle/>
          <a:p>
            <a:fld id="{CAF9DCF4-537F-4EB2-B888-D45C6C13859D}" type="slidenum">
              <a:rPr lang="en-GB" smtClean="0"/>
              <a:t>29</a:t>
            </a:fld>
            <a:endParaRPr lang="en-GB"/>
          </a:p>
        </p:txBody>
      </p:sp>
    </p:spTree>
    <p:extLst>
      <p:ext uri="{BB962C8B-B14F-4D97-AF65-F5344CB8AC3E}">
        <p14:creationId xmlns:p14="http://schemas.microsoft.com/office/powerpoint/2010/main" val="19181553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AF9DCF4-537F-4EB2-B888-D45C6C13859D}" type="slidenum">
              <a:rPr lang="en-GB" smtClean="0"/>
              <a:t>30</a:t>
            </a:fld>
            <a:endParaRPr lang="en-GB"/>
          </a:p>
        </p:txBody>
      </p:sp>
    </p:spTree>
    <p:extLst>
      <p:ext uri="{BB962C8B-B14F-4D97-AF65-F5344CB8AC3E}">
        <p14:creationId xmlns:p14="http://schemas.microsoft.com/office/powerpoint/2010/main" val="282135976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Image Title Slide 1">
    <p:spTree>
      <p:nvGrpSpPr>
        <p:cNvPr id="1" name=""/>
        <p:cNvGrpSpPr/>
        <p:nvPr/>
      </p:nvGrpSpPr>
      <p:grpSpPr>
        <a:xfrm>
          <a:off x="0" y="0"/>
          <a:ext cx="0" cy="0"/>
          <a:chOff x="0" y="0"/>
          <a:chExt cx="0" cy="0"/>
        </a:xfrm>
      </p:grpSpPr>
      <p:pic>
        <p:nvPicPr>
          <p:cNvPr id="3" name="Picture 2" descr="Teacher and students looking at a computer">
            <a:extLst>
              <a:ext uri="{FF2B5EF4-FFF2-40B4-BE49-F238E27FC236}">
                <a16:creationId xmlns:a16="http://schemas.microsoft.com/office/drawing/2014/main" id="{B2E8150E-9320-3140-85FE-9445B81350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17804"/>
            <a:ext cx="9144000" cy="4425696"/>
          </a:xfrm>
          <a:prstGeom prst="rect">
            <a:avLst/>
          </a:prstGeom>
        </p:spPr>
      </p:pic>
      <p:sp>
        <p:nvSpPr>
          <p:cNvPr id="14" name="Rectangle 13">
            <a:extLst>
              <a:ext uri="{FF2B5EF4-FFF2-40B4-BE49-F238E27FC236}">
                <a16:creationId xmlns:a16="http://schemas.microsoft.com/office/drawing/2014/main" id="{4E6AEB6B-7670-9E4D-8487-DF31C315D431}"/>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7" name="Text Placeholder 11"/>
          <p:cNvSpPr>
            <a:spLocks noGrp="1"/>
          </p:cNvSpPr>
          <p:nvPr>
            <p:ph type="body" sz="quarter" idx="10"/>
          </p:nvPr>
        </p:nvSpPr>
        <p:spPr>
          <a:xfrm>
            <a:off x="1485900" y="2976857"/>
            <a:ext cx="6172200" cy="380873"/>
          </a:xfrm>
          <a:prstGeom prst="rect">
            <a:avLst/>
          </a:prstGeom>
        </p:spPr>
        <p:txBody>
          <a:bodyPr/>
          <a:lstStyle>
            <a:lvl1pPr algn="ctr">
              <a:defRPr sz="2475" b="1" i="0">
                <a:solidFill>
                  <a:schemeClr val="bg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8"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bg1"/>
                </a:solidFill>
                <a:latin typeface="Arial" charset="0"/>
                <a:ea typeface="Arial" charset="0"/>
                <a:cs typeface="Arial" charset="0"/>
              </a:defRPr>
            </a:lvl1pPr>
          </a:lstStyle>
          <a:p>
            <a:pPr lvl="0"/>
            <a:r>
              <a:rPr lang="en-US"/>
              <a:t>Edit Master text styles</a:t>
            </a:r>
          </a:p>
        </p:txBody>
      </p:sp>
      <p:pic>
        <p:nvPicPr>
          <p:cNvPr id="9" name="Picture 2">
            <a:extLst>
              <a:ext uri="{FF2B5EF4-FFF2-40B4-BE49-F238E27FC236}">
                <a16:creationId xmlns:a16="http://schemas.microsoft.com/office/drawing/2014/main" id="{D1415C6E-0991-2041-ADD9-1789E0BA3387}"/>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06352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mage Title Slide 2">
    <p:spTree>
      <p:nvGrpSpPr>
        <p:cNvPr id="1" name=""/>
        <p:cNvGrpSpPr/>
        <p:nvPr/>
      </p:nvGrpSpPr>
      <p:grpSpPr>
        <a:xfrm>
          <a:off x="0" y="0"/>
          <a:ext cx="0" cy="0"/>
          <a:chOff x="0" y="0"/>
          <a:chExt cx="0" cy="0"/>
        </a:xfrm>
      </p:grpSpPr>
      <p:pic>
        <p:nvPicPr>
          <p:cNvPr id="3" name="Picture 2" descr="Teacher and students working on a computer">
            <a:extLst>
              <a:ext uri="{FF2B5EF4-FFF2-40B4-BE49-F238E27FC236}">
                <a16:creationId xmlns:a16="http://schemas.microsoft.com/office/drawing/2014/main" id="{50B96B56-192A-5B4C-95BD-1563A2EA6AB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17804"/>
            <a:ext cx="9144000" cy="4425696"/>
          </a:xfrm>
          <a:prstGeom prst="rect">
            <a:avLst/>
          </a:prstGeom>
        </p:spPr>
      </p:pic>
      <p:sp>
        <p:nvSpPr>
          <p:cNvPr id="10" name="Rectangle 9">
            <a:extLst>
              <a:ext uri="{FF2B5EF4-FFF2-40B4-BE49-F238E27FC236}">
                <a16:creationId xmlns:a16="http://schemas.microsoft.com/office/drawing/2014/main" id="{363765C9-2FDD-F64B-B993-1C5A9E433635}"/>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bg1"/>
                </a:solidFill>
                <a:latin typeface="Arial" charset="0"/>
                <a:ea typeface="Arial" charset="0"/>
                <a:cs typeface="Arial" charset="0"/>
              </a:defRPr>
            </a:lvl1pPr>
          </a:lstStyle>
          <a:p>
            <a:pPr lvl="0"/>
            <a:r>
              <a:rPr lang="en-US"/>
              <a:t>Edit Master text styles</a:t>
            </a:r>
          </a:p>
        </p:txBody>
      </p:sp>
      <p:sp>
        <p:nvSpPr>
          <p:cNvPr id="9" name="Text Placeholder 11"/>
          <p:cNvSpPr>
            <a:spLocks noGrp="1"/>
          </p:cNvSpPr>
          <p:nvPr>
            <p:ph type="body" sz="quarter" idx="10"/>
          </p:nvPr>
        </p:nvSpPr>
        <p:spPr>
          <a:xfrm>
            <a:off x="5486400" y="1962150"/>
            <a:ext cx="3438526" cy="609600"/>
          </a:xfrm>
          <a:prstGeom prst="rect">
            <a:avLst/>
          </a:prstGeom>
        </p:spPr>
        <p:txBody>
          <a:bodyPr/>
          <a:lstStyle>
            <a:lvl1pPr algn="ctr">
              <a:defRPr sz="2475" b="1" i="0">
                <a:solidFill>
                  <a:schemeClr val="bg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pic>
        <p:nvPicPr>
          <p:cNvPr id="7" name="Picture 2">
            <a:extLst>
              <a:ext uri="{FF2B5EF4-FFF2-40B4-BE49-F238E27FC236}">
                <a16:creationId xmlns:a16="http://schemas.microsoft.com/office/drawing/2014/main" id="{426770DE-6248-ED46-9491-A3D0AA51E568}"/>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96219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Image Title Slide 3">
    <p:spTree>
      <p:nvGrpSpPr>
        <p:cNvPr id="1" name=""/>
        <p:cNvGrpSpPr/>
        <p:nvPr/>
      </p:nvGrpSpPr>
      <p:grpSpPr>
        <a:xfrm>
          <a:off x="0" y="0"/>
          <a:ext cx="0" cy="0"/>
          <a:chOff x="0" y="0"/>
          <a:chExt cx="0" cy="0"/>
        </a:xfrm>
      </p:grpSpPr>
      <p:pic>
        <p:nvPicPr>
          <p:cNvPr id="3" name="Picture 2" descr="Teacher and student discussing work">
            <a:extLst>
              <a:ext uri="{FF2B5EF4-FFF2-40B4-BE49-F238E27FC236}">
                <a16:creationId xmlns:a16="http://schemas.microsoft.com/office/drawing/2014/main" id="{15EC65A1-F32F-1041-B35C-F50EE7C607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717804"/>
            <a:ext cx="9144000" cy="4425696"/>
          </a:xfrm>
          <a:prstGeom prst="rect">
            <a:avLst/>
          </a:prstGeom>
        </p:spPr>
      </p:pic>
      <p:sp>
        <p:nvSpPr>
          <p:cNvPr id="10" name="Rectangle 9">
            <a:extLst>
              <a:ext uri="{FF2B5EF4-FFF2-40B4-BE49-F238E27FC236}">
                <a16:creationId xmlns:a16="http://schemas.microsoft.com/office/drawing/2014/main" id="{ED35BCA1-60E8-7544-A6BD-2BECADC68240}"/>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7" name="Text Placeholder 11"/>
          <p:cNvSpPr>
            <a:spLocks noGrp="1"/>
          </p:cNvSpPr>
          <p:nvPr>
            <p:ph type="body" sz="quarter" idx="10"/>
          </p:nvPr>
        </p:nvSpPr>
        <p:spPr>
          <a:xfrm>
            <a:off x="5486400" y="1962150"/>
            <a:ext cx="3438526" cy="609600"/>
          </a:xfrm>
          <a:prstGeom prst="rect">
            <a:avLst/>
          </a:prstGeom>
        </p:spPr>
        <p:txBody>
          <a:bodyPr/>
          <a:lstStyle>
            <a:lvl1pPr algn="ctr">
              <a:defRPr sz="2475" b="1" i="0">
                <a:solidFill>
                  <a:schemeClr val="bg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8"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bg1"/>
                </a:solidFill>
                <a:latin typeface="Arial" charset="0"/>
                <a:ea typeface="Arial" charset="0"/>
                <a:cs typeface="Arial" charset="0"/>
              </a:defRPr>
            </a:lvl1pPr>
          </a:lstStyle>
          <a:p>
            <a:pPr lvl="0"/>
            <a:r>
              <a:rPr lang="en-US"/>
              <a:t>Edit Master text styles</a:t>
            </a:r>
          </a:p>
        </p:txBody>
      </p:sp>
      <p:pic>
        <p:nvPicPr>
          <p:cNvPr id="9" name="Picture 2">
            <a:extLst>
              <a:ext uri="{FF2B5EF4-FFF2-40B4-BE49-F238E27FC236}">
                <a16:creationId xmlns:a16="http://schemas.microsoft.com/office/drawing/2014/main" id="{78B0E07C-E666-2D4A-BCBD-82D187FA0D6E}"/>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35427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Image Title Slide_insert own image">
    <p:spTree>
      <p:nvGrpSpPr>
        <p:cNvPr id="1" name=""/>
        <p:cNvGrpSpPr/>
        <p:nvPr/>
      </p:nvGrpSpPr>
      <p:grpSpPr>
        <a:xfrm>
          <a:off x="0" y="0"/>
          <a:ext cx="0" cy="0"/>
          <a:chOff x="0" y="0"/>
          <a:chExt cx="0" cy="0"/>
        </a:xfrm>
      </p:grpSpPr>
      <p:pic>
        <p:nvPicPr>
          <p:cNvPr id="6" name="Picture 8">
            <a:extLst>
              <a:ext uri="{FF2B5EF4-FFF2-40B4-BE49-F238E27FC236}">
                <a16:creationId xmlns:a16="http://schemas.microsoft.com/office/drawing/2014/main" id="{CEC03F3A-4EAC-41BD-95E4-6579707555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638550" y="2419350"/>
            <a:ext cx="1852613" cy="2143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Picture Placeholder 9"/>
          <p:cNvSpPr>
            <a:spLocks noGrp="1"/>
          </p:cNvSpPr>
          <p:nvPr>
            <p:ph type="pic" sz="quarter" idx="12"/>
          </p:nvPr>
        </p:nvSpPr>
        <p:spPr>
          <a:xfrm>
            <a:off x="0" y="720760"/>
            <a:ext cx="9144000" cy="4422740"/>
          </a:xfrm>
          <a:prstGeom prst="rect">
            <a:avLst/>
          </a:prstGeom>
          <a:solidFill>
            <a:schemeClr val="bg2">
              <a:lumMod val="95000"/>
            </a:schemeClr>
          </a:solidFill>
        </p:spPr>
        <p:txBody>
          <a:bodyPr/>
          <a:lstStyle/>
          <a:p>
            <a:pPr lvl="0"/>
            <a:r>
              <a:rPr lang="en-US" noProof="0"/>
              <a:t>Click icon to add picture</a:t>
            </a:r>
          </a:p>
        </p:txBody>
      </p:sp>
      <p:sp>
        <p:nvSpPr>
          <p:cNvPr id="7" name="Text Placeholder 11"/>
          <p:cNvSpPr>
            <a:spLocks noGrp="1"/>
          </p:cNvSpPr>
          <p:nvPr>
            <p:ph type="body" sz="quarter" idx="10"/>
          </p:nvPr>
        </p:nvSpPr>
        <p:spPr>
          <a:xfrm>
            <a:off x="1485900" y="2976857"/>
            <a:ext cx="6172200" cy="380873"/>
          </a:xfrm>
          <a:prstGeom prst="rect">
            <a:avLst/>
          </a:prstGeom>
        </p:spPr>
        <p:txBody>
          <a:bodyPr/>
          <a:lstStyle>
            <a:lvl1pPr algn="ctr">
              <a:defRPr sz="2475" b="1" i="0">
                <a:solidFill>
                  <a:schemeClr val="bg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8"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bg1"/>
                </a:solidFill>
                <a:latin typeface="Arial" charset="0"/>
                <a:ea typeface="Arial" charset="0"/>
                <a:cs typeface="Arial" charset="0"/>
              </a:defRPr>
            </a:lvl1pPr>
          </a:lstStyle>
          <a:p>
            <a:pPr lvl="0"/>
            <a:r>
              <a:rPr lang="en-US"/>
              <a:t>Edit Master text styles</a:t>
            </a:r>
          </a:p>
        </p:txBody>
      </p:sp>
      <p:sp>
        <p:nvSpPr>
          <p:cNvPr id="13" name="Rectangle 12">
            <a:extLst>
              <a:ext uri="{FF2B5EF4-FFF2-40B4-BE49-F238E27FC236}">
                <a16:creationId xmlns:a16="http://schemas.microsoft.com/office/drawing/2014/main" id="{9259095B-FD6B-9F4E-92BD-8E5DF30D6B24}"/>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0" name="Picture 2">
            <a:extLst>
              <a:ext uri="{FF2B5EF4-FFF2-40B4-BE49-F238E27FC236}">
                <a16:creationId xmlns:a16="http://schemas.microsoft.com/office/drawing/2014/main" id="{94D1B228-8EBE-8E4C-AACA-362707FEAD08}"/>
              </a:ext>
            </a:extLst>
          </p:cNvPr>
          <p:cNvPicPr>
            <a:picLocks noChangeAspect="1" noChangeArrowheads="1"/>
          </p:cNvPicPr>
          <p:nvPr userDrawn="1"/>
        </p:nvPicPr>
        <p:blipFill>
          <a:blip r:embed="rId3"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181687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Blue Title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6DD32CE5-D310-4934-8ED3-A9BFFAB6F578}"/>
              </a:ext>
            </a:extLst>
          </p:cNvPr>
          <p:cNvSpPr/>
          <p:nvPr userDrawn="1"/>
        </p:nvSpPr>
        <p:spPr>
          <a:xfrm>
            <a:off x="0" y="720761"/>
            <a:ext cx="9144000" cy="4422740"/>
          </a:xfrm>
          <a:custGeom>
            <a:avLst/>
            <a:gdLst/>
            <a:ahLst/>
            <a:cxnLst/>
            <a:rect l="l" t="t" r="r" b="b"/>
            <a:pathLst>
              <a:path w="9144000" h="5770245">
                <a:moveTo>
                  <a:pt x="0" y="5770029"/>
                </a:moveTo>
                <a:lnTo>
                  <a:pt x="9144000" y="5770029"/>
                </a:lnTo>
                <a:lnTo>
                  <a:pt x="9144000" y="0"/>
                </a:lnTo>
                <a:lnTo>
                  <a:pt x="0" y="0"/>
                </a:lnTo>
                <a:lnTo>
                  <a:pt x="0" y="5770029"/>
                </a:lnTo>
                <a:close/>
              </a:path>
            </a:pathLst>
          </a:custGeom>
          <a:solidFill>
            <a:schemeClr val="tx2"/>
          </a:solidFill>
        </p:spPr>
        <p:txBody>
          <a:bodyPr lIns="0" tIns="0" rIns="0" bIns="0"/>
          <a:lstStyle/>
          <a:p>
            <a:pPr eaLnBrk="1" fontAlgn="auto" hangingPunct="1">
              <a:spcBef>
                <a:spcPts val="0"/>
              </a:spcBef>
              <a:spcAft>
                <a:spcPts val="0"/>
              </a:spcAft>
              <a:defRPr/>
            </a:pPr>
            <a:endParaRPr dirty="0">
              <a:latin typeface="+mn-lt"/>
              <a:ea typeface="+mn-ea"/>
            </a:endParaRPr>
          </a:p>
        </p:txBody>
      </p:sp>
      <p:sp>
        <p:nvSpPr>
          <p:cNvPr id="12" name="Text Placeholder 11"/>
          <p:cNvSpPr>
            <a:spLocks noGrp="1"/>
          </p:cNvSpPr>
          <p:nvPr>
            <p:ph type="body" sz="quarter" idx="10"/>
          </p:nvPr>
        </p:nvSpPr>
        <p:spPr>
          <a:xfrm>
            <a:off x="1485900" y="3829051"/>
            <a:ext cx="6172200" cy="246221"/>
          </a:xfrm>
        </p:spPr>
        <p:txBody>
          <a:bodyPr/>
          <a:lstStyle>
            <a:lvl1pPr algn="ctr">
              <a:defRPr sz="1600" b="1" i="0">
                <a:solidFill>
                  <a:schemeClr val="bg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16" name="Text Placeholder 15"/>
          <p:cNvSpPr>
            <a:spLocks noGrp="1"/>
          </p:cNvSpPr>
          <p:nvPr>
            <p:ph type="body" sz="quarter" idx="11"/>
          </p:nvPr>
        </p:nvSpPr>
        <p:spPr>
          <a:xfrm>
            <a:off x="381000" y="4743451"/>
            <a:ext cx="3276600" cy="150041"/>
          </a:xfrm>
        </p:spPr>
        <p:txBody>
          <a:bodyPr/>
          <a:lstStyle>
            <a:lvl1pPr>
              <a:defRPr sz="975" b="1" i="0" spc="-45" baseline="0">
                <a:solidFill>
                  <a:schemeClr val="bg1"/>
                </a:solidFill>
                <a:latin typeface="Arial" charset="0"/>
                <a:ea typeface="Arial" charset="0"/>
                <a:cs typeface="Arial" charset="0"/>
              </a:defRPr>
            </a:lvl1pPr>
          </a:lstStyle>
          <a:p>
            <a:pPr lvl="0"/>
            <a:r>
              <a:rPr lang="en-US"/>
              <a:t>Edit Master text styles</a:t>
            </a:r>
          </a:p>
        </p:txBody>
      </p:sp>
      <p:sp>
        <p:nvSpPr>
          <p:cNvPr id="7" name="Text Placeholder 11"/>
          <p:cNvSpPr>
            <a:spLocks noGrp="1"/>
          </p:cNvSpPr>
          <p:nvPr>
            <p:ph type="body" sz="quarter" idx="12"/>
          </p:nvPr>
        </p:nvSpPr>
        <p:spPr>
          <a:xfrm>
            <a:off x="1238250" y="2179365"/>
            <a:ext cx="6667500" cy="384721"/>
          </a:xfrm>
        </p:spPr>
        <p:txBody>
          <a:bodyPr anchor="ctr"/>
          <a:lstStyle>
            <a:lvl1pPr algn="ctr">
              <a:lnSpc>
                <a:spcPts val="3000"/>
              </a:lnSpc>
              <a:spcBef>
                <a:spcPts val="600"/>
              </a:spcBef>
              <a:defRPr sz="2700" b="1" i="0">
                <a:solidFill>
                  <a:schemeClr val="bg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9" name="Rectangle 8">
            <a:extLst>
              <a:ext uri="{FF2B5EF4-FFF2-40B4-BE49-F238E27FC236}">
                <a16:creationId xmlns:a16="http://schemas.microsoft.com/office/drawing/2014/main" id="{6C5CE19B-4CE9-444B-885A-D143C7EE3D74}"/>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8" name="Picture 2">
            <a:extLst>
              <a:ext uri="{FF2B5EF4-FFF2-40B4-BE49-F238E27FC236}">
                <a16:creationId xmlns:a16="http://schemas.microsoft.com/office/drawing/2014/main" id="{A5C81BAA-7EC6-5749-87E0-E6F0D47869FF}"/>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21574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Yellow Title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6614B08F-928F-4AF2-BFB6-02BF04AFC157}"/>
              </a:ext>
            </a:extLst>
          </p:cNvPr>
          <p:cNvSpPr>
            <a:spLocks/>
          </p:cNvSpPr>
          <p:nvPr userDrawn="1"/>
        </p:nvSpPr>
        <p:spPr bwMode="auto">
          <a:xfrm>
            <a:off x="0" y="720761"/>
            <a:ext cx="9144000" cy="4422740"/>
          </a:xfrm>
          <a:custGeom>
            <a:avLst/>
            <a:gdLst>
              <a:gd name="T0" fmla="*/ 0 w 9144000"/>
              <a:gd name="T1" fmla="*/ 1369004 h 5770245"/>
              <a:gd name="T2" fmla="*/ 9144000 w 9144000"/>
              <a:gd name="T3" fmla="*/ 1369004 h 5770245"/>
              <a:gd name="T4" fmla="*/ 9144000 w 9144000"/>
              <a:gd name="T5" fmla="*/ 0 h 5770245"/>
              <a:gd name="T6" fmla="*/ 0 w 9144000"/>
              <a:gd name="T7" fmla="*/ 0 h 5770245"/>
              <a:gd name="T8" fmla="*/ 0 w 9144000"/>
              <a:gd name="T9" fmla="*/ 1369004 h 57702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5770245">
                <a:moveTo>
                  <a:pt x="0" y="5770029"/>
                </a:moveTo>
                <a:lnTo>
                  <a:pt x="9144000" y="5770029"/>
                </a:lnTo>
                <a:lnTo>
                  <a:pt x="9144000" y="0"/>
                </a:lnTo>
                <a:lnTo>
                  <a:pt x="0" y="0"/>
                </a:lnTo>
                <a:lnTo>
                  <a:pt x="0" y="5770029"/>
                </a:lnTo>
                <a:close/>
              </a:path>
            </a:pathLst>
          </a:custGeom>
          <a:solidFill>
            <a:schemeClr val="accent3"/>
          </a:solidFill>
          <a:ln>
            <a:noFill/>
          </a:ln>
        </p:spPr>
        <p:txBody>
          <a:bodyPr lIns="0" tIns="0" rIns="0" bIns="0"/>
          <a:lstStyle/>
          <a:p>
            <a:endParaRPr lang="en-GB"/>
          </a:p>
        </p:txBody>
      </p:sp>
      <p:sp>
        <p:nvSpPr>
          <p:cNvPr id="11" name="Text Placeholder 11"/>
          <p:cNvSpPr>
            <a:spLocks noGrp="1"/>
          </p:cNvSpPr>
          <p:nvPr>
            <p:ph type="body" sz="quarter" idx="10"/>
          </p:nvPr>
        </p:nvSpPr>
        <p:spPr>
          <a:xfrm>
            <a:off x="1485900" y="3829051"/>
            <a:ext cx="6172200" cy="246221"/>
          </a:xfrm>
          <a:prstGeom prst="rect">
            <a:avLst/>
          </a:prstGeom>
        </p:spPr>
        <p:txBody>
          <a:bodyPr/>
          <a:lstStyle>
            <a:lvl1pPr algn="ctr">
              <a:defRPr sz="1600" b="1"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12"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tx1"/>
                </a:solidFill>
                <a:latin typeface="Arial" charset="0"/>
                <a:ea typeface="Arial" charset="0"/>
                <a:cs typeface="Arial" charset="0"/>
              </a:defRPr>
            </a:lvl1pPr>
          </a:lstStyle>
          <a:p>
            <a:pPr lvl="0"/>
            <a:r>
              <a:rPr lang="en-US"/>
              <a:t>Edit Master text styles</a:t>
            </a:r>
          </a:p>
        </p:txBody>
      </p:sp>
      <p:sp>
        <p:nvSpPr>
          <p:cNvPr id="7" name="Text Placeholder 11"/>
          <p:cNvSpPr>
            <a:spLocks noGrp="1"/>
          </p:cNvSpPr>
          <p:nvPr>
            <p:ph type="body" sz="quarter" idx="12"/>
          </p:nvPr>
        </p:nvSpPr>
        <p:spPr>
          <a:xfrm>
            <a:off x="1238250" y="2179365"/>
            <a:ext cx="6667500" cy="384721"/>
          </a:xfrm>
          <a:prstGeom prst="rect">
            <a:avLst/>
          </a:prstGeom>
        </p:spPr>
        <p:txBody>
          <a:bodyPr anchor="ctr"/>
          <a:lstStyle>
            <a:lvl1pPr algn="ctr">
              <a:lnSpc>
                <a:spcPts val="3000"/>
              </a:lnSpc>
              <a:spcBef>
                <a:spcPts val="600"/>
              </a:spcBef>
              <a:defRPr sz="2700" b="1"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9" name="Rectangle 8">
            <a:extLst>
              <a:ext uri="{FF2B5EF4-FFF2-40B4-BE49-F238E27FC236}">
                <a16:creationId xmlns:a16="http://schemas.microsoft.com/office/drawing/2014/main" id="{EE6CDBD7-4D3B-704D-9433-C2E9C5B187BC}"/>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8" name="Picture 2">
            <a:extLst>
              <a:ext uri="{FF2B5EF4-FFF2-40B4-BE49-F238E27FC236}">
                <a16:creationId xmlns:a16="http://schemas.microsoft.com/office/drawing/2014/main" id="{DE1EA77E-A88F-EC4A-8D0E-858582E52EC2}"/>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52820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ey Title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6776859A-9DD5-47BF-9B83-933859D515B6}"/>
              </a:ext>
            </a:extLst>
          </p:cNvPr>
          <p:cNvSpPr>
            <a:spLocks/>
          </p:cNvSpPr>
          <p:nvPr userDrawn="1"/>
        </p:nvSpPr>
        <p:spPr bwMode="auto">
          <a:xfrm>
            <a:off x="0" y="720761"/>
            <a:ext cx="9144000" cy="4422740"/>
          </a:xfrm>
          <a:custGeom>
            <a:avLst/>
            <a:gdLst>
              <a:gd name="T0" fmla="*/ 0 w 9144000"/>
              <a:gd name="T1" fmla="*/ 1369004 h 5770245"/>
              <a:gd name="T2" fmla="*/ 9144000 w 9144000"/>
              <a:gd name="T3" fmla="*/ 1369004 h 5770245"/>
              <a:gd name="T4" fmla="*/ 9144000 w 9144000"/>
              <a:gd name="T5" fmla="*/ 0 h 5770245"/>
              <a:gd name="T6" fmla="*/ 0 w 9144000"/>
              <a:gd name="T7" fmla="*/ 0 h 5770245"/>
              <a:gd name="T8" fmla="*/ 0 w 9144000"/>
              <a:gd name="T9" fmla="*/ 1369004 h 577024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144000" h="5770245">
                <a:moveTo>
                  <a:pt x="0" y="5770029"/>
                </a:moveTo>
                <a:lnTo>
                  <a:pt x="9144000" y="5770029"/>
                </a:lnTo>
                <a:lnTo>
                  <a:pt x="9144000" y="0"/>
                </a:lnTo>
                <a:lnTo>
                  <a:pt x="0" y="0"/>
                </a:lnTo>
                <a:lnTo>
                  <a:pt x="0" y="5770029"/>
                </a:lnTo>
                <a:close/>
              </a:path>
            </a:pathLst>
          </a:custGeom>
          <a:solidFill>
            <a:schemeClr val="accent1"/>
          </a:solidFill>
          <a:ln>
            <a:noFill/>
          </a:ln>
        </p:spPr>
        <p:txBody>
          <a:bodyPr lIns="0" tIns="0" rIns="0" bIns="0"/>
          <a:lstStyle/>
          <a:p>
            <a:endParaRPr lang="en-GB"/>
          </a:p>
        </p:txBody>
      </p:sp>
      <p:sp>
        <p:nvSpPr>
          <p:cNvPr id="12" name="Text Placeholder 11"/>
          <p:cNvSpPr>
            <a:spLocks noGrp="1"/>
          </p:cNvSpPr>
          <p:nvPr>
            <p:ph type="body" sz="quarter" idx="10"/>
          </p:nvPr>
        </p:nvSpPr>
        <p:spPr>
          <a:xfrm>
            <a:off x="1485900" y="3829051"/>
            <a:ext cx="6172200" cy="246221"/>
          </a:xfrm>
          <a:prstGeom prst="rect">
            <a:avLst/>
          </a:prstGeom>
        </p:spPr>
        <p:txBody>
          <a:bodyPr/>
          <a:lstStyle>
            <a:lvl1pPr algn="ctr">
              <a:defRPr sz="1600" b="1"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13"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tx1"/>
                </a:solidFill>
                <a:latin typeface="Arial" charset="0"/>
                <a:ea typeface="Arial" charset="0"/>
                <a:cs typeface="Arial" charset="0"/>
              </a:defRPr>
            </a:lvl1pPr>
          </a:lstStyle>
          <a:p>
            <a:pPr lvl="0"/>
            <a:r>
              <a:rPr lang="en-US"/>
              <a:t>Edit Master text styles</a:t>
            </a:r>
          </a:p>
        </p:txBody>
      </p:sp>
      <p:sp>
        <p:nvSpPr>
          <p:cNvPr id="7" name="Text Placeholder 11"/>
          <p:cNvSpPr>
            <a:spLocks noGrp="1"/>
          </p:cNvSpPr>
          <p:nvPr>
            <p:ph type="body" sz="quarter" idx="12"/>
          </p:nvPr>
        </p:nvSpPr>
        <p:spPr>
          <a:xfrm>
            <a:off x="1238250" y="2179365"/>
            <a:ext cx="6667500" cy="384721"/>
          </a:xfrm>
          <a:prstGeom prst="rect">
            <a:avLst/>
          </a:prstGeom>
        </p:spPr>
        <p:txBody>
          <a:bodyPr anchor="ctr"/>
          <a:lstStyle>
            <a:lvl1pPr algn="ctr">
              <a:lnSpc>
                <a:spcPts val="3000"/>
              </a:lnSpc>
              <a:spcBef>
                <a:spcPts val="600"/>
              </a:spcBef>
              <a:defRPr sz="2700" b="1"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9" name="Rectangle 8">
            <a:extLst>
              <a:ext uri="{FF2B5EF4-FFF2-40B4-BE49-F238E27FC236}">
                <a16:creationId xmlns:a16="http://schemas.microsoft.com/office/drawing/2014/main" id="{E7D26B14-BE15-E04A-B2C6-CD020969C8B1}"/>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8" name="Picture 2">
            <a:extLst>
              <a:ext uri="{FF2B5EF4-FFF2-40B4-BE49-F238E27FC236}">
                <a16:creationId xmlns:a16="http://schemas.microsoft.com/office/drawing/2014/main" id="{EA16A5C2-D94A-C549-B748-F62ECED7AC29}"/>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24056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ale Blue Title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09492841-6065-4554-9FCF-C596EDE0B644}"/>
              </a:ext>
            </a:extLst>
          </p:cNvPr>
          <p:cNvSpPr/>
          <p:nvPr userDrawn="1"/>
        </p:nvSpPr>
        <p:spPr>
          <a:xfrm>
            <a:off x="0" y="720761"/>
            <a:ext cx="9144000" cy="4422740"/>
          </a:xfrm>
          <a:custGeom>
            <a:avLst/>
            <a:gdLst/>
            <a:ahLst/>
            <a:cxnLst/>
            <a:rect l="l" t="t" r="r" b="b"/>
            <a:pathLst>
              <a:path w="9144000" h="5770245">
                <a:moveTo>
                  <a:pt x="0" y="5770029"/>
                </a:moveTo>
                <a:lnTo>
                  <a:pt x="9144000" y="5770029"/>
                </a:lnTo>
                <a:lnTo>
                  <a:pt x="9144000" y="0"/>
                </a:lnTo>
                <a:lnTo>
                  <a:pt x="0" y="0"/>
                </a:lnTo>
                <a:lnTo>
                  <a:pt x="0" y="5770029"/>
                </a:lnTo>
                <a:close/>
              </a:path>
            </a:pathLst>
          </a:custGeom>
          <a:solidFill>
            <a:schemeClr val="accent2"/>
          </a:solidFill>
        </p:spPr>
        <p:txBody>
          <a:bodyPr lIns="0" tIns="0" rIns="0" bIns="0"/>
          <a:lstStyle/>
          <a:p>
            <a:pPr eaLnBrk="1" fontAlgn="auto" hangingPunct="1">
              <a:spcBef>
                <a:spcPts val="0"/>
              </a:spcBef>
              <a:spcAft>
                <a:spcPts val="0"/>
              </a:spcAft>
              <a:defRPr/>
            </a:pPr>
            <a:endParaRPr dirty="0">
              <a:solidFill>
                <a:srgbClr val="FF0000"/>
              </a:solidFill>
              <a:latin typeface="+mn-lt"/>
              <a:ea typeface="+mn-ea"/>
            </a:endParaRPr>
          </a:p>
        </p:txBody>
      </p:sp>
      <p:sp>
        <p:nvSpPr>
          <p:cNvPr id="10" name="Text Placeholder 11"/>
          <p:cNvSpPr>
            <a:spLocks noGrp="1"/>
          </p:cNvSpPr>
          <p:nvPr>
            <p:ph type="body" sz="quarter" idx="10"/>
          </p:nvPr>
        </p:nvSpPr>
        <p:spPr>
          <a:xfrm>
            <a:off x="1485900" y="3829051"/>
            <a:ext cx="6172200" cy="246221"/>
          </a:xfrm>
          <a:prstGeom prst="rect">
            <a:avLst/>
          </a:prstGeom>
        </p:spPr>
        <p:txBody>
          <a:bodyPr/>
          <a:lstStyle>
            <a:lvl1pPr algn="ctr">
              <a:defRPr sz="1600" b="1"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11"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tx1"/>
                </a:solidFill>
                <a:latin typeface="Arial" charset="0"/>
                <a:ea typeface="Arial" charset="0"/>
                <a:cs typeface="Arial" charset="0"/>
              </a:defRPr>
            </a:lvl1pPr>
          </a:lstStyle>
          <a:p>
            <a:pPr lvl="0"/>
            <a:r>
              <a:rPr lang="en-US"/>
              <a:t>Edit Master text styles</a:t>
            </a:r>
          </a:p>
        </p:txBody>
      </p:sp>
      <p:sp>
        <p:nvSpPr>
          <p:cNvPr id="7" name="Text Placeholder 11"/>
          <p:cNvSpPr>
            <a:spLocks noGrp="1"/>
          </p:cNvSpPr>
          <p:nvPr>
            <p:ph type="body" sz="quarter" idx="12"/>
          </p:nvPr>
        </p:nvSpPr>
        <p:spPr>
          <a:xfrm>
            <a:off x="1238250" y="2179365"/>
            <a:ext cx="6667500" cy="384721"/>
          </a:xfrm>
          <a:prstGeom prst="rect">
            <a:avLst/>
          </a:prstGeom>
        </p:spPr>
        <p:txBody>
          <a:bodyPr anchor="ctr"/>
          <a:lstStyle>
            <a:lvl1pPr algn="ctr">
              <a:lnSpc>
                <a:spcPts val="3000"/>
              </a:lnSpc>
              <a:spcBef>
                <a:spcPts val="600"/>
              </a:spcBef>
              <a:defRPr sz="2700" b="1"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9" name="Rectangle 8">
            <a:extLst>
              <a:ext uri="{FF2B5EF4-FFF2-40B4-BE49-F238E27FC236}">
                <a16:creationId xmlns:a16="http://schemas.microsoft.com/office/drawing/2014/main" id="{45096F1A-0C87-304A-9BD6-DF09D2C312E1}"/>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8" name="Picture 2">
            <a:extLst>
              <a:ext uri="{FF2B5EF4-FFF2-40B4-BE49-F238E27FC236}">
                <a16:creationId xmlns:a16="http://schemas.microsoft.com/office/drawing/2014/main" id="{3B5C3D92-A21C-5B4B-8F76-289E5ED2E3DC}"/>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380346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White Title Slide">
    <p:spTree>
      <p:nvGrpSpPr>
        <p:cNvPr id="1" name=""/>
        <p:cNvGrpSpPr/>
        <p:nvPr/>
      </p:nvGrpSpPr>
      <p:grpSpPr>
        <a:xfrm>
          <a:off x="0" y="0"/>
          <a:ext cx="0" cy="0"/>
          <a:chOff x="0" y="0"/>
          <a:chExt cx="0" cy="0"/>
        </a:xfrm>
      </p:grpSpPr>
      <p:sp>
        <p:nvSpPr>
          <p:cNvPr id="6" name="Text Placeholder 11"/>
          <p:cNvSpPr>
            <a:spLocks noGrp="1"/>
          </p:cNvSpPr>
          <p:nvPr>
            <p:ph type="body" sz="quarter" idx="10"/>
          </p:nvPr>
        </p:nvSpPr>
        <p:spPr>
          <a:xfrm>
            <a:off x="1238250" y="1962150"/>
            <a:ext cx="6667500" cy="384721"/>
          </a:xfrm>
          <a:prstGeom prst="rect">
            <a:avLst/>
          </a:prstGeom>
        </p:spPr>
        <p:txBody>
          <a:bodyPr anchor="ctr"/>
          <a:lstStyle>
            <a:lvl1pPr algn="ctr">
              <a:lnSpc>
                <a:spcPts val="3000"/>
              </a:lnSpc>
              <a:spcBef>
                <a:spcPts val="600"/>
              </a:spcBef>
              <a:defRPr sz="2700" b="1"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7" name="Text Placeholder 15"/>
          <p:cNvSpPr>
            <a:spLocks noGrp="1"/>
          </p:cNvSpPr>
          <p:nvPr>
            <p:ph type="body" sz="quarter" idx="11"/>
          </p:nvPr>
        </p:nvSpPr>
        <p:spPr>
          <a:xfrm>
            <a:off x="381000" y="4743451"/>
            <a:ext cx="3276600" cy="150041"/>
          </a:xfrm>
          <a:prstGeom prst="rect">
            <a:avLst/>
          </a:prstGeom>
        </p:spPr>
        <p:txBody>
          <a:bodyPr/>
          <a:lstStyle>
            <a:lvl1pPr>
              <a:defRPr sz="975" b="1" i="0" spc="-45" baseline="0">
                <a:solidFill>
                  <a:schemeClr val="tx1"/>
                </a:solidFill>
                <a:latin typeface="Arial" charset="0"/>
                <a:ea typeface="Arial" charset="0"/>
                <a:cs typeface="Arial" charset="0"/>
              </a:defRPr>
            </a:lvl1pPr>
          </a:lstStyle>
          <a:p>
            <a:pPr lvl="0"/>
            <a:r>
              <a:rPr lang="en-US"/>
              <a:t>Edit Master text styles</a:t>
            </a:r>
          </a:p>
        </p:txBody>
      </p:sp>
      <p:sp>
        <p:nvSpPr>
          <p:cNvPr id="8" name="Text Placeholder 11"/>
          <p:cNvSpPr>
            <a:spLocks noGrp="1"/>
          </p:cNvSpPr>
          <p:nvPr>
            <p:ph type="body" sz="quarter" idx="12"/>
          </p:nvPr>
        </p:nvSpPr>
        <p:spPr>
          <a:xfrm>
            <a:off x="2438633" y="3727906"/>
            <a:ext cx="4266735" cy="215444"/>
          </a:xfrm>
          <a:prstGeom prst="rect">
            <a:avLst/>
          </a:prstGeom>
        </p:spPr>
        <p:txBody>
          <a:bodyPr/>
          <a:lstStyle>
            <a:lvl1pPr algn="ctr">
              <a:lnSpc>
                <a:spcPct val="100000"/>
              </a:lnSpc>
              <a:spcBef>
                <a:spcPts val="600"/>
              </a:spcBef>
              <a:defRPr sz="1400" b="0" i="0">
                <a:solidFill>
                  <a:schemeClr val="tx1"/>
                </a:solidFill>
                <a:latin typeface="Arial" charset="0"/>
                <a:ea typeface="Arial" charset="0"/>
                <a:cs typeface="Arial" charset="0"/>
              </a:defRPr>
            </a:lvl1pPr>
            <a:lvl2pPr>
              <a:defRPr b="0" i="0">
                <a:latin typeface="Arial" charset="0"/>
                <a:ea typeface="Arial" charset="0"/>
                <a:cs typeface="Arial" charset="0"/>
              </a:defRPr>
            </a:lvl2pPr>
            <a:lvl3pPr>
              <a:defRPr b="0" i="0">
                <a:latin typeface="Arial" charset="0"/>
                <a:ea typeface="Arial" charset="0"/>
                <a:cs typeface="Arial" charset="0"/>
              </a:defRPr>
            </a:lvl3pPr>
            <a:lvl4pPr>
              <a:defRPr b="0" i="0">
                <a:latin typeface="Arial" charset="0"/>
                <a:ea typeface="Arial" charset="0"/>
                <a:cs typeface="Arial" charset="0"/>
              </a:defRPr>
            </a:lvl4pPr>
            <a:lvl5pPr>
              <a:defRPr b="0" i="0">
                <a:latin typeface="Arial" charset="0"/>
                <a:ea typeface="Arial" charset="0"/>
                <a:cs typeface="Arial" charset="0"/>
              </a:defRPr>
            </a:lvl5pPr>
          </a:lstStyle>
          <a:p>
            <a:pPr lvl="0"/>
            <a:r>
              <a:rPr lang="en-US"/>
              <a:t>Edit Master text styles</a:t>
            </a:r>
          </a:p>
        </p:txBody>
      </p:sp>
      <p:sp>
        <p:nvSpPr>
          <p:cNvPr id="10" name="Rectangle 9">
            <a:extLst>
              <a:ext uri="{FF2B5EF4-FFF2-40B4-BE49-F238E27FC236}">
                <a16:creationId xmlns:a16="http://schemas.microsoft.com/office/drawing/2014/main" id="{3574EC70-C525-054E-88EB-035C47E49BE0}"/>
              </a:ext>
            </a:extLst>
          </p:cNvPr>
          <p:cNvSpPr/>
          <p:nvPr userDrawn="1"/>
        </p:nvSpPr>
        <p:spPr>
          <a:xfrm>
            <a:off x="0" y="0"/>
            <a:ext cx="9144000" cy="720760"/>
          </a:xfrm>
          <a:prstGeom prst="rect">
            <a:avLst/>
          </a:prstGeom>
          <a:solidFill>
            <a:schemeClr val="bg1"/>
          </a:solidFill>
          <a:ln w="31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9" name="Picture 2">
            <a:extLst>
              <a:ext uri="{FF2B5EF4-FFF2-40B4-BE49-F238E27FC236}">
                <a16:creationId xmlns:a16="http://schemas.microsoft.com/office/drawing/2014/main" id="{69855F8D-5CBF-1740-9056-F5292A9B8618}"/>
              </a:ext>
            </a:extLst>
          </p:cNvPr>
          <p:cNvPicPr>
            <a:picLocks noChangeAspect="1" noChangeArrowheads="1"/>
          </p:cNvPicPr>
          <p:nvPr userDrawn="1"/>
        </p:nvPicPr>
        <p:blipFill>
          <a:blip r:embed="rId2" cstate="hqprint">
            <a:extLst>
              <a:ext uri="{28A0092B-C50C-407E-A947-70E740481C1C}">
                <a14:useLocalDpi xmlns:a14="http://schemas.microsoft.com/office/drawing/2010/main" val="0"/>
              </a:ext>
            </a:extLst>
          </a:blip>
          <a:srcRect/>
          <a:stretch/>
        </p:blipFill>
        <p:spPr bwMode="auto">
          <a:xfrm>
            <a:off x="7776000" y="157212"/>
            <a:ext cx="1029597" cy="4063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4041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Divider Blue">
    <p:bg>
      <p:bgPr>
        <a:solidFill>
          <a:schemeClr val="tx2"/>
        </a:solidFill>
        <a:effectLst/>
      </p:bgPr>
    </p:bg>
    <p:spTree>
      <p:nvGrpSpPr>
        <p:cNvPr id="1" name=""/>
        <p:cNvGrpSpPr/>
        <p:nvPr/>
      </p:nvGrpSpPr>
      <p:grpSpPr>
        <a:xfrm>
          <a:off x="0" y="0"/>
          <a:ext cx="0" cy="0"/>
          <a:chOff x="0" y="0"/>
          <a:chExt cx="0" cy="0"/>
        </a:xfrm>
      </p:grpSpPr>
      <p:sp>
        <p:nvSpPr>
          <p:cNvPr id="9" name="Text Placeholder 6"/>
          <p:cNvSpPr>
            <a:spLocks noGrp="1"/>
          </p:cNvSpPr>
          <p:nvPr>
            <p:ph type="body" sz="quarter" idx="10"/>
          </p:nvPr>
        </p:nvSpPr>
        <p:spPr>
          <a:xfrm>
            <a:off x="1905000" y="1657350"/>
            <a:ext cx="5334000" cy="300083"/>
          </a:xfrm>
        </p:spPr>
        <p:txBody>
          <a:bodyPr/>
          <a:lstStyle>
            <a:lvl1pPr algn="ctr">
              <a:defRPr sz="1950" b="1" i="1">
                <a:solidFill>
                  <a:schemeClr val="bg1"/>
                </a:solidFill>
                <a:latin typeface="Arial" panose="020B0604020202020204" pitchFamily="34" charset="0"/>
                <a:ea typeface="Arial" panose="020B0604020202020204" pitchFamily="34" charset="0"/>
                <a:cs typeface="Arial" panose="020B0604020202020204" pitchFamily="34" charset="0"/>
              </a:defRPr>
            </a:lvl1pPr>
          </a:lstStyle>
          <a:p>
            <a:pPr lvl="0"/>
            <a:r>
              <a:rPr lang="en-US"/>
              <a:t>Edit Master text styles</a:t>
            </a:r>
          </a:p>
        </p:txBody>
      </p:sp>
      <p:sp>
        <p:nvSpPr>
          <p:cNvPr id="10" name="Text Placeholder 6"/>
          <p:cNvSpPr>
            <a:spLocks noGrp="1"/>
          </p:cNvSpPr>
          <p:nvPr>
            <p:ph type="body" sz="quarter" idx="11"/>
          </p:nvPr>
        </p:nvSpPr>
        <p:spPr>
          <a:xfrm>
            <a:off x="1104900" y="2077135"/>
            <a:ext cx="6934200" cy="384721"/>
          </a:xfrm>
        </p:spPr>
        <p:txBody>
          <a:bodyPr/>
          <a:lstStyle>
            <a:lvl1pPr algn="ctr">
              <a:lnSpc>
                <a:spcPts val="3000"/>
              </a:lnSpc>
              <a:spcBef>
                <a:spcPts val="225"/>
              </a:spcBef>
              <a:defRPr sz="2925" b="1" i="0" spc="-45" baseline="0">
                <a:solidFill>
                  <a:schemeClr val="bg1"/>
                </a:solidFill>
                <a:latin typeface="Arial" charset="0"/>
                <a:ea typeface="Arial" charset="0"/>
                <a:cs typeface="Arial" charset="0"/>
              </a:defRPr>
            </a:lvl1pPr>
          </a:lstStyle>
          <a:p>
            <a:pPr lvl="0"/>
            <a:r>
              <a:rPr lang="en-US"/>
              <a:t>Edit Master text styles</a:t>
            </a:r>
          </a:p>
        </p:txBody>
      </p:sp>
    </p:spTree>
    <p:extLst>
      <p:ext uri="{BB962C8B-B14F-4D97-AF65-F5344CB8AC3E}">
        <p14:creationId xmlns:p14="http://schemas.microsoft.com/office/powerpoint/2010/main" val="420276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Divider Yellow">
    <p:bg>
      <p:bgPr>
        <a:solidFill>
          <a:schemeClr val="accent3"/>
        </a:solidFill>
        <a:effectLst/>
      </p:bgPr>
    </p:bg>
    <p:spTree>
      <p:nvGrpSpPr>
        <p:cNvPr id="1" name=""/>
        <p:cNvGrpSpPr/>
        <p:nvPr/>
      </p:nvGrpSpPr>
      <p:grpSpPr>
        <a:xfrm>
          <a:off x="0" y="0"/>
          <a:ext cx="0" cy="0"/>
          <a:chOff x="0" y="0"/>
          <a:chExt cx="0" cy="0"/>
        </a:xfrm>
      </p:grpSpPr>
      <p:sp>
        <p:nvSpPr>
          <p:cNvPr id="7" name="Text Placeholder 6"/>
          <p:cNvSpPr>
            <a:spLocks noGrp="1"/>
          </p:cNvSpPr>
          <p:nvPr>
            <p:ph type="body" sz="quarter" idx="10"/>
          </p:nvPr>
        </p:nvSpPr>
        <p:spPr>
          <a:xfrm>
            <a:off x="1905000" y="1657350"/>
            <a:ext cx="5334000" cy="300083"/>
          </a:xfrm>
          <a:prstGeom prst="rect">
            <a:avLst/>
          </a:prstGeom>
        </p:spPr>
        <p:txBody>
          <a:bodyPr/>
          <a:lstStyle>
            <a:lvl1pPr algn="ctr">
              <a:defRPr sz="1950" b="1" i="1">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a:t>Edit Master text styles</a:t>
            </a:r>
          </a:p>
        </p:txBody>
      </p:sp>
      <p:sp>
        <p:nvSpPr>
          <p:cNvPr id="8" name="Text Placeholder 6"/>
          <p:cNvSpPr>
            <a:spLocks noGrp="1"/>
          </p:cNvSpPr>
          <p:nvPr>
            <p:ph type="body" sz="quarter" idx="11"/>
          </p:nvPr>
        </p:nvSpPr>
        <p:spPr>
          <a:xfrm>
            <a:off x="1104900" y="2077135"/>
            <a:ext cx="6934200" cy="384721"/>
          </a:xfrm>
          <a:prstGeom prst="rect">
            <a:avLst/>
          </a:prstGeom>
        </p:spPr>
        <p:txBody>
          <a:bodyPr/>
          <a:lstStyle>
            <a:lvl1pPr algn="ctr">
              <a:lnSpc>
                <a:spcPts val="3000"/>
              </a:lnSpc>
              <a:spcBef>
                <a:spcPts val="225"/>
              </a:spcBef>
              <a:defRPr sz="2925" b="1" i="0" spc="-45" baseline="0">
                <a:solidFill>
                  <a:schemeClr val="tx1"/>
                </a:solidFill>
                <a:latin typeface="Arial" charset="0"/>
                <a:ea typeface="Arial" charset="0"/>
                <a:cs typeface="Arial" charset="0"/>
              </a:defRPr>
            </a:lvl1pPr>
          </a:lstStyle>
          <a:p>
            <a:pPr lvl="0"/>
            <a:r>
              <a:rPr lang="en-US"/>
              <a:t>Edit Master text styles</a:t>
            </a:r>
          </a:p>
        </p:txBody>
      </p:sp>
    </p:spTree>
    <p:extLst>
      <p:ext uri="{BB962C8B-B14F-4D97-AF65-F5344CB8AC3E}">
        <p14:creationId xmlns:p14="http://schemas.microsoft.com/office/powerpoint/2010/main" val="10196503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ection Divider Grey">
    <p:bg>
      <p:bgPr>
        <a:solidFill>
          <a:schemeClr val="accent1"/>
        </a:solidFill>
        <a:effectLst/>
      </p:bgPr>
    </p:bg>
    <p:spTree>
      <p:nvGrpSpPr>
        <p:cNvPr id="1" name=""/>
        <p:cNvGrpSpPr/>
        <p:nvPr/>
      </p:nvGrpSpPr>
      <p:grpSpPr>
        <a:xfrm>
          <a:off x="0" y="0"/>
          <a:ext cx="0" cy="0"/>
          <a:chOff x="0" y="0"/>
          <a:chExt cx="0" cy="0"/>
        </a:xfrm>
      </p:grpSpPr>
      <p:sp>
        <p:nvSpPr>
          <p:cNvPr id="9" name="Text Placeholder 6"/>
          <p:cNvSpPr>
            <a:spLocks noGrp="1"/>
          </p:cNvSpPr>
          <p:nvPr>
            <p:ph type="body" sz="quarter" idx="10"/>
          </p:nvPr>
        </p:nvSpPr>
        <p:spPr>
          <a:xfrm>
            <a:off x="1905000" y="1657350"/>
            <a:ext cx="5334000" cy="300083"/>
          </a:xfrm>
          <a:prstGeom prst="rect">
            <a:avLst/>
          </a:prstGeom>
        </p:spPr>
        <p:txBody>
          <a:bodyPr/>
          <a:lstStyle>
            <a:lvl1pPr algn="ctr">
              <a:defRPr sz="1950" b="1" i="1">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a:t>Edit Master text styles</a:t>
            </a:r>
          </a:p>
        </p:txBody>
      </p:sp>
      <p:sp>
        <p:nvSpPr>
          <p:cNvPr id="10" name="Text Placeholder 6"/>
          <p:cNvSpPr>
            <a:spLocks noGrp="1"/>
          </p:cNvSpPr>
          <p:nvPr>
            <p:ph type="body" sz="quarter" idx="11"/>
          </p:nvPr>
        </p:nvSpPr>
        <p:spPr>
          <a:xfrm>
            <a:off x="1104900" y="2077135"/>
            <a:ext cx="6934200" cy="384721"/>
          </a:xfrm>
          <a:prstGeom prst="rect">
            <a:avLst/>
          </a:prstGeom>
        </p:spPr>
        <p:txBody>
          <a:bodyPr/>
          <a:lstStyle>
            <a:lvl1pPr algn="ctr">
              <a:lnSpc>
                <a:spcPts val="3000"/>
              </a:lnSpc>
              <a:spcBef>
                <a:spcPts val="225"/>
              </a:spcBef>
              <a:defRPr sz="2925" b="1" i="0" spc="-45" baseline="0">
                <a:solidFill>
                  <a:schemeClr val="tx1"/>
                </a:solidFill>
                <a:latin typeface="Arial" charset="0"/>
                <a:ea typeface="Arial" charset="0"/>
                <a:cs typeface="Arial" charset="0"/>
              </a:defRPr>
            </a:lvl1pPr>
          </a:lstStyle>
          <a:p>
            <a:pPr lvl="0"/>
            <a:r>
              <a:rPr lang="en-US"/>
              <a:t>Edit Master text styles</a:t>
            </a:r>
          </a:p>
        </p:txBody>
      </p:sp>
    </p:spTree>
    <p:extLst>
      <p:ext uri="{BB962C8B-B14F-4D97-AF65-F5344CB8AC3E}">
        <p14:creationId xmlns:p14="http://schemas.microsoft.com/office/powerpoint/2010/main" val="22753400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on Divider Pale Blue">
    <p:bg>
      <p:bgPr>
        <a:solidFill>
          <a:schemeClr val="accent2"/>
        </a:solidFill>
        <a:effectLst/>
      </p:bgPr>
    </p:bg>
    <p:spTree>
      <p:nvGrpSpPr>
        <p:cNvPr id="1" name=""/>
        <p:cNvGrpSpPr/>
        <p:nvPr/>
      </p:nvGrpSpPr>
      <p:grpSpPr>
        <a:xfrm>
          <a:off x="0" y="0"/>
          <a:ext cx="0" cy="0"/>
          <a:chOff x="0" y="0"/>
          <a:chExt cx="0" cy="0"/>
        </a:xfrm>
      </p:grpSpPr>
      <p:sp>
        <p:nvSpPr>
          <p:cNvPr id="9" name="Text Placeholder 6"/>
          <p:cNvSpPr>
            <a:spLocks noGrp="1"/>
          </p:cNvSpPr>
          <p:nvPr>
            <p:ph type="body" sz="quarter" idx="10"/>
          </p:nvPr>
        </p:nvSpPr>
        <p:spPr>
          <a:xfrm>
            <a:off x="1905000" y="1657350"/>
            <a:ext cx="5334000" cy="300083"/>
          </a:xfrm>
        </p:spPr>
        <p:txBody>
          <a:bodyPr/>
          <a:lstStyle>
            <a:lvl1pPr algn="ctr">
              <a:defRPr sz="1950" b="1" i="1">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a:t>Edit Master text styles</a:t>
            </a:r>
          </a:p>
        </p:txBody>
      </p:sp>
      <p:sp>
        <p:nvSpPr>
          <p:cNvPr id="10" name="Text Placeholder 6"/>
          <p:cNvSpPr>
            <a:spLocks noGrp="1"/>
          </p:cNvSpPr>
          <p:nvPr>
            <p:ph type="body" sz="quarter" idx="11"/>
          </p:nvPr>
        </p:nvSpPr>
        <p:spPr>
          <a:xfrm>
            <a:off x="1104900" y="2077135"/>
            <a:ext cx="6934200" cy="384721"/>
          </a:xfrm>
        </p:spPr>
        <p:txBody>
          <a:bodyPr/>
          <a:lstStyle>
            <a:lvl1pPr algn="ctr">
              <a:lnSpc>
                <a:spcPts val="3000"/>
              </a:lnSpc>
              <a:spcBef>
                <a:spcPts val="225"/>
              </a:spcBef>
              <a:defRPr sz="2925" b="1" i="0" spc="-45" baseline="0">
                <a:solidFill>
                  <a:schemeClr val="tx1"/>
                </a:solidFill>
                <a:latin typeface="Arial" charset="0"/>
                <a:ea typeface="Arial" charset="0"/>
                <a:cs typeface="Arial" charset="0"/>
              </a:defRPr>
            </a:lvl1pPr>
          </a:lstStyle>
          <a:p>
            <a:pPr lvl="0"/>
            <a:r>
              <a:rPr lang="en-US"/>
              <a:t>Edit Master text styles</a:t>
            </a:r>
          </a:p>
        </p:txBody>
      </p:sp>
    </p:spTree>
    <p:extLst>
      <p:ext uri="{BB962C8B-B14F-4D97-AF65-F5344CB8AC3E}">
        <p14:creationId xmlns:p14="http://schemas.microsoft.com/office/powerpoint/2010/main" val="41161019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ection Divider White">
    <p:spTree>
      <p:nvGrpSpPr>
        <p:cNvPr id="1" name=""/>
        <p:cNvGrpSpPr/>
        <p:nvPr/>
      </p:nvGrpSpPr>
      <p:grpSpPr>
        <a:xfrm>
          <a:off x="0" y="0"/>
          <a:ext cx="0" cy="0"/>
          <a:chOff x="0" y="0"/>
          <a:chExt cx="0" cy="0"/>
        </a:xfrm>
      </p:grpSpPr>
      <p:sp>
        <p:nvSpPr>
          <p:cNvPr id="4" name="Text Placeholder 6"/>
          <p:cNvSpPr>
            <a:spLocks noGrp="1"/>
          </p:cNvSpPr>
          <p:nvPr>
            <p:ph type="body" sz="quarter" idx="10"/>
          </p:nvPr>
        </p:nvSpPr>
        <p:spPr>
          <a:xfrm>
            <a:off x="1905000" y="1657350"/>
            <a:ext cx="5334000" cy="300083"/>
          </a:xfrm>
          <a:prstGeom prst="rect">
            <a:avLst/>
          </a:prstGeom>
        </p:spPr>
        <p:txBody>
          <a:bodyPr/>
          <a:lstStyle>
            <a:lvl1pPr algn="ctr">
              <a:defRPr sz="1950" b="1" i="1">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a:t>Edit Master text styles</a:t>
            </a:r>
          </a:p>
        </p:txBody>
      </p:sp>
      <p:sp>
        <p:nvSpPr>
          <p:cNvPr id="7" name="Text Placeholder 6"/>
          <p:cNvSpPr>
            <a:spLocks noGrp="1"/>
          </p:cNvSpPr>
          <p:nvPr>
            <p:ph type="body" sz="quarter" idx="11"/>
          </p:nvPr>
        </p:nvSpPr>
        <p:spPr>
          <a:xfrm>
            <a:off x="1104900" y="2077135"/>
            <a:ext cx="6934200" cy="384721"/>
          </a:xfrm>
          <a:prstGeom prst="rect">
            <a:avLst/>
          </a:prstGeom>
        </p:spPr>
        <p:txBody>
          <a:bodyPr/>
          <a:lstStyle>
            <a:lvl1pPr algn="ctr">
              <a:lnSpc>
                <a:spcPts val="3000"/>
              </a:lnSpc>
              <a:spcBef>
                <a:spcPts val="225"/>
              </a:spcBef>
              <a:defRPr sz="2925" b="1" i="0" spc="-45" baseline="0">
                <a:solidFill>
                  <a:schemeClr val="tx1"/>
                </a:solidFill>
                <a:latin typeface="Arial" charset="0"/>
                <a:ea typeface="Arial" charset="0"/>
                <a:cs typeface="Arial" charset="0"/>
              </a:defRPr>
            </a:lvl1pPr>
          </a:lstStyle>
          <a:p>
            <a:pPr lvl="0"/>
            <a:r>
              <a:rPr lang="en-US"/>
              <a:t>Edit Master text styles</a:t>
            </a:r>
          </a:p>
        </p:txBody>
      </p:sp>
    </p:spTree>
    <p:extLst>
      <p:ext uri="{BB962C8B-B14F-4D97-AF65-F5344CB8AC3E}">
        <p14:creationId xmlns:p14="http://schemas.microsoft.com/office/powerpoint/2010/main" val="33723029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389D856C-067B-4DEA-8DD6-914E19C20F87}"/>
              </a:ext>
            </a:extLst>
          </p:cNvPr>
          <p:cNvSpPr>
            <a:spLocks/>
          </p:cNvSpPr>
          <p:nvPr userDrawn="1"/>
        </p:nvSpPr>
        <p:spPr bwMode="auto">
          <a:xfrm>
            <a:off x="579438" y="860425"/>
            <a:ext cx="7985125" cy="34925"/>
          </a:xfrm>
          <a:custGeom>
            <a:avLst/>
            <a:gdLst>
              <a:gd name="T0" fmla="*/ 0 w 8352155"/>
              <a:gd name="T1" fmla="*/ 0 h 45719"/>
              <a:gd name="T2" fmla="*/ 6377997 w 8352155"/>
              <a:gd name="T3" fmla="*/ 0 h 45719"/>
              <a:gd name="T4" fmla="*/ 0 60000 65536"/>
              <a:gd name="T5" fmla="*/ 0 60000 65536"/>
            </a:gdLst>
            <a:ahLst/>
            <a:cxnLst>
              <a:cxn ang="T4">
                <a:pos x="T0" y="T1"/>
              </a:cxn>
              <a:cxn ang="T5">
                <a:pos x="T2" y="T3"/>
              </a:cxn>
            </a:cxnLst>
            <a:rect l="0" t="0" r="r" b="b"/>
            <a:pathLst>
              <a:path w="8352155" h="45719">
                <a:moveTo>
                  <a:pt x="0" y="0"/>
                </a:moveTo>
                <a:lnTo>
                  <a:pt x="8351901" y="0"/>
                </a:lnTo>
              </a:path>
            </a:pathLst>
          </a:custGeom>
          <a:noFill/>
          <a:ln w="6604">
            <a:solidFill>
              <a:srgbClr val="1D1D1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GB"/>
          </a:p>
        </p:txBody>
      </p:sp>
      <p:sp>
        <p:nvSpPr>
          <p:cNvPr id="9" name="Text Placeholder 8"/>
          <p:cNvSpPr>
            <a:spLocks noGrp="1"/>
          </p:cNvSpPr>
          <p:nvPr>
            <p:ph type="body" sz="quarter" idx="10"/>
          </p:nvPr>
        </p:nvSpPr>
        <p:spPr>
          <a:xfrm>
            <a:off x="533401" y="438150"/>
            <a:ext cx="8031163" cy="338554"/>
          </a:xfrm>
        </p:spPr>
        <p:txBody>
          <a:bodyPr/>
          <a:lstStyle>
            <a:lvl1pPr>
              <a:defRPr sz="2200" b="1" i="0" spc="-45" baseline="0">
                <a:latin typeface="Arial" charset="0"/>
                <a:ea typeface="Arial" charset="0"/>
                <a:cs typeface="Arial" charset="0"/>
              </a:defRPr>
            </a:lvl1pPr>
          </a:lstStyle>
          <a:p>
            <a:pPr lvl="0"/>
            <a:r>
              <a:rPr lang="en-US"/>
              <a:t>Edit Master text styles</a:t>
            </a:r>
          </a:p>
        </p:txBody>
      </p:sp>
      <p:sp>
        <p:nvSpPr>
          <p:cNvPr id="13" name="Text Placeholder 12"/>
          <p:cNvSpPr>
            <a:spLocks noGrp="1"/>
          </p:cNvSpPr>
          <p:nvPr>
            <p:ph type="body" sz="quarter" idx="12"/>
          </p:nvPr>
        </p:nvSpPr>
        <p:spPr>
          <a:xfrm>
            <a:off x="533400" y="1066800"/>
            <a:ext cx="8031162" cy="215444"/>
          </a:xfrm>
        </p:spPr>
        <p:txBody>
          <a:bodyPr/>
          <a:lstStyle>
            <a:lvl1pPr>
              <a:defRPr sz="1400" spc="-15" baseline="0">
                <a:latin typeface="Arial" charset="0"/>
                <a:ea typeface="Arial" charset="0"/>
                <a:cs typeface="Arial" charset="0"/>
              </a:defRPr>
            </a:lvl1pPr>
            <a:lvl2pPr marL="2700">
              <a:defRPr sz="1400">
                <a:latin typeface="Arial" charset="0"/>
                <a:ea typeface="Arial" charset="0"/>
                <a:cs typeface="Arial" charset="0"/>
              </a:defRPr>
            </a:lvl2pPr>
            <a:lvl3pPr>
              <a:defRPr sz="1400"/>
            </a:lvl3pPr>
            <a:lvl4pPr>
              <a:defRPr sz="1400"/>
            </a:lvl4pPr>
            <a:lvl5pPr>
              <a:defRPr sz="1400"/>
            </a:lvl5pPr>
          </a:lstStyle>
          <a:p>
            <a:pPr lvl="0"/>
            <a:r>
              <a:rPr lang="en-US" altLang="x-none"/>
              <a:t>Edit Master text styles</a:t>
            </a:r>
          </a:p>
        </p:txBody>
      </p:sp>
    </p:spTree>
    <p:extLst>
      <p:ext uri="{BB962C8B-B14F-4D97-AF65-F5344CB8AC3E}">
        <p14:creationId xmlns:p14="http://schemas.microsoft.com/office/powerpoint/2010/main" val="358369625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26E71842-B87A-4BA9-AC38-7F3FCD5C416F}"/>
              </a:ext>
            </a:extLst>
          </p:cNvPr>
          <p:cNvSpPr>
            <a:spLocks/>
          </p:cNvSpPr>
          <p:nvPr userDrawn="1"/>
        </p:nvSpPr>
        <p:spPr bwMode="auto">
          <a:xfrm>
            <a:off x="579438" y="860425"/>
            <a:ext cx="7985125" cy="34925"/>
          </a:xfrm>
          <a:custGeom>
            <a:avLst/>
            <a:gdLst>
              <a:gd name="T0" fmla="*/ 0 w 8352155"/>
              <a:gd name="T1" fmla="*/ 0 h 45719"/>
              <a:gd name="T2" fmla="*/ 6377997 w 8352155"/>
              <a:gd name="T3" fmla="*/ 0 h 45719"/>
              <a:gd name="T4" fmla="*/ 0 60000 65536"/>
              <a:gd name="T5" fmla="*/ 0 60000 65536"/>
            </a:gdLst>
            <a:ahLst/>
            <a:cxnLst>
              <a:cxn ang="T4">
                <a:pos x="T0" y="T1"/>
              </a:cxn>
              <a:cxn ang="T5">
                <a:pos x="T2" y="T3"/>
              </a:cxn>
            </a:cxnLst>
            <a:rect l="0" t="0" r="r" b="b"/>
            <a:pathLst>
              <a:path w="8352155" h="45719">
                <a:moveTo>
                  <a:pt x="0" y="0"/>
                </a:moveTo>
                <a:lnTo>
                  <a:pt x="8351901" y="0"/>
                </a:lnTo>
              </a:path>
            </a:pathLst>
          </a:custGeom>
          <a:noFill/>
          <a:ln w="6604">
            <a:solidFill>
              <a:srgbClr val="1D1D1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GB"/>
          </a:p>
        </p:txBody>
      </p:sp>
      <p:sp>
        <p:nvSpPr>
          <p:cNvPr id="6" name="Text Placeholder 8"/>
          <p:cNvSpPr>
            <a:spLocks noGrp="1"/>
          </p:cNvSpPr>
          <p:nvPr>
            <p:ph type="body" sz="quarter" idx="10"/>
          </p:nvPr>
        </p:nvSpPr>
        <p:spPr>
          <a:xfrm>
            <a:off x="533401" y="438150"/>
            <a:ext cx="8031163" cy="338554"/>
          </a:xfrm>
        </p:spPr>
        <p:txBody>
          <a:bodyPr/>
          <a:lstStyle>
            <a:lvl1pPr>
              <a:defRPr sz="2200" b="1" i="0" spc="-45" baseline="0">
                <a:latin typeface="Arial" charset="0"/>
                <a:ea typeface="Arial" charset="0"/>
                <a:cs typeface="Arial" charset="0"/>
              </a:defRPr>
            </a:lvl1pPr>
          </a:lstStyle>
          <a:p>
            <a:pPr lvl="0"/>
            <a:r>
              <a:rPr lang="en-US"/>
              <a:t>Edit Master text styles</a:t>
            </a:r>
          </a:p>
        </p:txBody>
      </p:sp>
      <p:sp>
        <p:nvSpPr>
          <p:cNvPr id="7" name="Text Placeholder 12"/>
          <p:cNvSpPr>
            <a:spLocks noGrp="1"/>
          </p:cNvSpPr>
          <p:nvPr>
            <p:ph type="body" sz="quarter" idx="12"/>
          </p:nvPr>
        </p:nvSpPr>
        <p:spPr>
          <a:xfrm>
            <a:off x="533400" y="1066800"/>
            <a:ext cx="3810000" cy="215444"/>
          </a:xfrm>
        </p:spPr>
        <p:txBody>
          <a:bodyPr/>
          <a:lstStyle>
            <a:lvl1pPr>
              <a:defRPr sz="1400" spc="-15" baseline="0">
                <a:latin typeface="Arial" charset="0"/>
                <a:ea typeface="Arial" charset="0"/>
                <a:cs typeface="Arial" charset="0"/>
              </a:defRPr>
            </a:lvl1pPr>
            <a:lvl2pPr marL="2700">
              <a:defRPr sz="1050">
                <a:latin typeface="Arial" charset="0"/>
                <a:ea typeface="Arial" charset="0"/>
                <a:cs typeface="Arial" charset="0"/>
              </a:defRPr>
            </a:lvl2pPr>
          </a:lstStyle>
          <a:p>
            <a:pPr lvl="0"/>
            <a:r>
              <a:rPr lang="en-US" altLang="x-none"/>
              <a:t>Edit Master text styles</a:t>
            </a:r>
          </a:p>
        </p:txBody>
      </p:sp>
      <p:sp>
        <p:nvSpPr>
          <p:cNvPr id="10" name="Text Placeholder 9"/>
          <p:cNvSpPr>
            <a:spLocks noGrp="1"/>
          </p:cNvSpPr>
          <p:nvPr>
            <p:ph type="body" sz="quarter" idx="13"/>
          </p:nvPr>
        </p:nvSpPr>
        <p:spPr>
          <a:xfrm>
            <a:off x="4572001" y="1077952"/>
            <a:ext cx="3992562" cy="215444"/>
          </a:xfrm>
        </p:spPr>
        <p:txBody>
          <a:bodyPr/>
          <a:lstStyle>
            <a:lvl1pPr>
              <a:lnSpc>
                <a:spcPct val="100000"/>
              </a:lnSpc>
              <a:spcBef>
                <a:spcPts val="0"/>
              </a:spcBef>
              <a:defRPr sz="1400" spc="-15" baseline="0">
                <a:latin typeface="Arial" charset="0"/>
                <a:ea typeface="Arial" charset="0"/>
                <a:cs typeface="Arial" charset="0"/>
              </a:defRPr>
            </a:lvl1pPr>
            <a:lvl2pPr>
              <a:defRPr sz="1050" spc="-45" baseline="0">
                <a:latin typeface="Arial" charset="0"/>
                <a:ea typeface="Arial" charset="0"/>
                <a:cs typeface="Arial" charset="0"/>
              </a:defRPr>
            </a:lvl2pPr>
            <a:lvl3pPr>
              <a:defRPr sz="1050" spc="-45" baseline="0">
                <a:latin typeface="Arial" charset="0"/>
                <a:ea typeface="Arial" charset="0"/>
                <a:cs typeface="Arial" charset="0"/>
              </a:defRPr>
            </a:lvl3pPr>
            <a:lvl4pPr>
              <a:defRPr sz="1050" spc="-45" baseline="0">
                <a:latin typeface="Arial" charset="0"/>
                <a:ea typeface="Arial" charset="0"/>
                <a:cs typeface="Arial" charset="0"/>
              </a:defRPr>
            </a:lvl4pPr>
            <a:lvl5pPr>
              <a:defRPr sz="1050" spc="-45" baseline="0">
                <a:latin typeface="Arial" charset="0"/>
                <a:ea typeface="Arial" charset="0"/>
                <a:cs typeface="Arial" charset="0"/>
              </a:defRPr>
            </a:lvl5pPr>
          </a:lstStyle>
          <a:p>
            <a:pPr lvl="0"/>
            <a:r>
              <a:rPr lang="en-US" altLang="x-none"/>
              <a:t>Edit Master text styles</a:t>
            </a:r>
          </a:p>
        </p:txBody>
      </p:sp>
    </p:spTree>
    <p:extLst>
      <p:ext uri="{BB962C8B-B14F-4D97-AF65-F5344CB8AC3E}">
        <p14:creationId xmlns:p14="http://schemas.microsoft.com/office/powerpoint/2010/main" val="59518227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Column Picture">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170F71FD-AD37-44A6-82A7-F474C73B735A}"/>
              </a:ext>
            </a:extLst>
          </p:cNvPr>
          <p:cNvSpPr>
            <a:spLocks/>
          </p:cNvSpPr>
          <p:nvPr userDrawn="1"/>
        </p:nvSpPr>
        <p:spPr bwMode="auto">
          <a:xfrm>
            <a:off x="579438" y="858838"/>
            <a:ext cx="7985125" cy="34925"/>
          </a:xfrm>
          <a:custGeom>
            <a:avLst/>
            <a:gdLst>
              <a:gd name="T0" fmla="*/ 0 w 8352155"/>
              <a:gd name="T1" fmla="*/ 0 h 45719"/>
              <a:gd name="T2" fmla="*/ 6377997 w 8352155"/>
              <a:gd name="T3" fmla="*/ 0 h 45719"/>
              <a:gd name="T4" fmla="*/ 0 60000 65536"/>
              <a:gd name="T5" fmla="*/ 0 60000 65536"/>
            </a:gdLst>
            <a:ahLst/>
            <a:cxnLst>
              <a:cxn ang="T4">
                <a:pos x="T0" y="T1"/>
              </a:cxn>
              <a:cxn ang="T5">
                <a:pos x="T2" y="T3"/>
              </a:cxn>
            </a:cxnLst>
            <a:rect l="0" t="0" r="r" b="b"/>
            <a:pathLst>
              <a:path w="8352155" h="45719">
                <a:moveTo>
                  <a:pt x="0" y="0"/>
                </a:moveTo>
                <a:lnTo>
                  <a:pt x="8351901" y="0"/>
                </a:lnTo>
              </a:path>
            </a:pathLst>
          </a:custGeom>
          <a:noFill/>
          <a:ln w="6604">
            <a:solidFill>
              <a:srgbClr val="1D1D1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GB"/>
          </a:p>
        </p:txBody>
      </p:sp>
      <p:sp>
        <p:nvSpPr>
          <p:cNvPr id="6" name="Text Placeholder 8"/>
          <p:cNvSpPr>
            <a:spLocks noGrp="1"/>
          </p:cNvSpPr>
          <p:nvPr>
            <p:ph type="body" sz="quarter" idx="10"/>
          </p:nvPr>
        </p:nvSpPr>
        <p:spPr>
          <a:xfrm>
            <a:off x="533401" y="436185"/>
            <a:ext cx="8031163" cy="338554"/>
          </a:xfrm>
          <a:prstGeom prst="rect">
            <a:avLst/>
          </a:prstGeom>
        </p:spPr>
        <p:txBody>
          <a:bodyPr/>
          <a:lstStyle>
            <a:lvl1pPr>
              <a:defRPr sz="2200" b="1" i="0" spc="-45" baseline="0">
                <a:latin typeface="Arial" charset="0"/>
                <a:ea typeface="Arial" charset="0"/>
                <a:cs typeface="Arial" charset="0"/>
              </a:defRPr>
            </a:lvl1pPr>
          </a:lstStyle>
          <a:p>
            <a:pPr lvl="0"/>
            <a:r>
              <a:rPr lang="en-US"/>
              <a:t>Edit Master text styles</a:t>
            </a:r>
          </a:p>
        </p:txBody>
      </p:sp>
      <p:sp>
        <p:nvSpPr>
          <p:cNvPr id="8" name="Text Placeholder 9"/>
          <p:cNvSpPr>
            <a:spLocks noGrp="1"/>
          </p:cNvSpPr>
          <p:nvPr>
            <p:ph type="body" sz="quarter" idx="13"/>
          </p:nvPr>
        </p:nvSpPr>
        <p:spPr>
          <a:xfrm>
            <a:off x="4572001" y="1075987"/>
            <a:ext cx="3992562" cy="215444"/>
          </a:xfrm>
          <a:prstGeom prst="rect">
            <a:avLst/>
          </a:prstGeom>
        </p:spPr>
        <p:txBody>
          <a:bodyPr/>
          <a:lstStyle>
            <a:lvl1pPr>
              <a:lnSpc>
                <a:spcPct val="100000"/>
              </a:lnSpc>
              <a:spcBef>
                <a:spcPts val="0"/>
              </a:spcBef>
              <a:defRPr sz="1400" spc="-15" baseline="0">
                <a:latin typeface="Arial" charset="0"/>
                <a:ea typeface="Arial" charset="0"/>
                <a:cs typeface="Arial" charset="0"/>
              </a:defRPr>
            </a:lvl1pPr>
            <a:lvl2pPr>
              <a:defRPr sz="1050" spc="-45" baseline="0">
                <a:latin typeface="Arial" charset="0"/>
                <a:ea typeface="Arial" charset="0"/>
                <a:cs typeface="Arial" charset="0"/>
              </a:defRPr>
            </a:lvl2pPr>
            <a:lvl3pPr>
              <a:defRPr sz="1050" spc="-45" baseline="0">
                <a:latin typeface="Arial" charset="0"/>
                <a:ea typeface="Arial" charset="0"/>
                <a:cs typeface="Arial" charset="0"/>
              </a:defRPr>
            </a:lvl3pPr>
            <a:lvl4pPr>
              <a:defRPr sz="1050" spc="-45" baseline="0">
                <a:latin typeface="Arial" charset="0"/>
                <a:ea typeface="Arial" charset="0"/>
                <a:cs typeface="Arial" charset="0"/>
              </a:defRPr>
            </a:lvl4pPr>
            <a:lvl5pPr>
              <a:defRPr sz="1050" spc="-45" baseline="0">
                <a:latin typeface="Arial" charset="0"/>
                <a:ea typeface="Arial" charset="0"/>
                <a:cs typeface="Arial" charset="0"/>
              </a:defRPr>
            </a:lvl5pPr>
          </a:lstStyle>
          <a:p>
            <a:pPr lvl="0"/>
            <a:r>
              <a:rPr lang="en-US" altLang="x-none"/>
              <a:t>Edit Master text styles</a:t>
            </a:r>
          </a:p>
        </p:txBody>
      </p:sp>
      <p:sp>
        <p:nvSpPr>
          <p:cNvPr id="16" name="Picture Placeholder 15"/>
          <p:cNvSpPr>
            <a:spLocks noGrp="1"/>
          </p:cNvSpPr>
          <p:nvPr>
            <p:ph type="pic" sz="quarter" idx="15"/>
          </p:nvPr>
        </p:nvSpPr>
        <p:spPr>
          <a:xfrm>
            <a:off x="533400" y="1076325"/>
            <a:ext cx="3810000" cy="3171825"/>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115483060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5" name="object 4">
            <a:extLst>
              <a:ext uri="{FF2B5EF4-FFF2-40B4-BE49-F238E27FC236}">
                <a16:creationId xmlns:a16="http://schemas.microsoft.com/office/drawing/2014/main" id="{977E42F5-ED53-47A4-AC2D-E1C4906EE6A1}"/>
              </a:ext>
            </a:extLst>
          </p:cNvPr>
          <p:cNvSpPr>
            <a:spLocks/>
          </p:cNvSpPr>
          <p:nvPr userDrawn="1"/>
        </p:nvSpPr>
        <p:spPr bwMode="auto">
          <a:xfrm>
            <a:off x="579438" y="858838"/>
            <a:ext cx="7985125" cy="34925"/>
          </a:xfrm>
          <a:custGeom>
            <a:avLst/>
            <a:gdLst>
              <a:gd name="T0" fmla="*/ 0 w 8352155"/>
              <a:gd name="T1" fmla="*/ 0 h 45719"/>
              <a:gd name="T2" fmla="*/ 6377997 w 8352155"/>
              <a:gd name="T3" fmla="*/ 0 h 45719"/>
              <a:gd name="T4" fmla="*/ 0 60000 65536"/>
              <a:gd name="T5" fmla="*/ 0 60000 65536"/>
            </a:gdLst>
            <a:ahLst/>
            <a:cxnLst>
              <a:cxn ang="T4">
                <a:pos x="T0" y="T1"/>
              </a:cxn>
              <a:cxn ang="T5">
                <a:pos x="T2" y="T3"/>
              </a:cxn>
            </a:cxnLst>
            <a:rect l="0" t="0" r="r" b="b"/>
            <a:pathLst>
              <a:path w="8352155" h="45719">
                <a:moveTo>
                  <a:pt x="0" y="0"/>
                </a:moveTo>
                <a:lnTo>
                  <a:pt x="8351901" y="0"/>
                </a:lnTo>
              </a:path>
            </a:pathLst>
          </a:custGeom>
          <a:noFill/>
          <a:ln w="6604">
            <a:solidFill>
              <a:srgbClr val="1D1D1B"/>
            </a:solidFill>
            <a:round/>
            <a:headEnd/>
            <a:tailEnd/>
          </a:ln>
          <a:extLst>
            <a:ext uri="{909E8E84-426E-40DD-AFC4-6F175D3DCCD1}">
              <a14:hiddenFill xmlns:a14="http://schemas.microsoft.com/office/drawing/2010/main">
                <a:solidFill>
                  <a:srgbClr val="FFFFFF"/>
                </a:solidFill>
              </a14:hiddenFill>
            </a:ext>
          </a:extLst>
        </p:spPr>
        <p:txBody>
          <a:bodyPr lIns="0" tIns="0" rIns="0" bIns="0"/>
          <a:lstStyle/>
          <a:p>
            <a:endParaRPr lang="en-GB"/>
          </a:p>
        </p:txBody>
      </p:sp>
      <p:sp>
        <p:nvSpPr>
          <p:cNvPr id="6" name="Text Placeholder 8"/>
          <p:cNvSpPr>
            <a:spLocks noGrp="1"/>
          </p:cNvSpPr>
          <p:nvPr>
            <p:ph type="body" sz="quarter" idx="10"/>
          </p:nvPr>
        </p:nvSpPr>
        <p:spPr>
          <a:xfrm>
            <a:off x="533401" y="436185"/>
            <a:ext cx="8031163" cy="338554"/>
          </a:xfrm>
          <a:prstGeom prst="rect">
            <a:avLst/>
          </a:prstGeom>
        </p:spPr>
        <p:txBody>
          <a:bodyPr/>
          <a:lstStyle>
            <a:lvl1pPr>
              <a:defRPr sz="2200" b="1" i="0" spc="-45" baseline="0">
                <a:latin typeface="Arial" charset="0"/>
                <a:ea typeface="Arial" charset="0"/>
                <a:cs typeface="Arial" charset="0"/>
              </a:defRPr>
            </a:lvl1pPr>
          </a:lstStyle>
          <a:p>
            <a:pPr lvl="0"/>
            <a:r>
              <a:rPr lang="en-US"/>
              <a:t>Edit Master text styles</a:t>
            </a:r>
          </a:p>
        </p:txBody>
      </p:sp>
      <p:sp>
        <p:nvSpPr>
          <p:cNvPr id="7" name="Text Placeholder 9"/>
          <p:cNvSpPr>
            <a:spLocks noGrp="1"/>
          </p:cNvSpPr>
          <p:nvPr>
            <p:ph type="body" sz="quarter" idx="13"/>
          </p:nvPr>
        </p:nvSpPr>
        <p:spPr>
          <a:xfrm>
            <a:off x="5114267" y="1075987"/>
            <a:ext cx="3450296" cy="215444"/>
          </a:xfrm>
          <a:prstGeom prst="rect">
            <a:avLst/>
          </a:prstGeom>
        </p:spPr>
        <p:txBody>
          <a:bodyPr/>
          <a:lstStyle>
            <a:lvl1pPr>
              <a:lnSpc>
                <a:spcPct val="100000"/>
              </a:lnSpc>
              <a:spcBef>
                <a:spcPts val="0"/>
              </a:spcBef>
              <a:defRPr sz="1400" spc="-15" baseline="0">
                <a:latin typeface="Arial" charset="0"/>
                <a:ea typeface="Arial" charset="0"/>
                <a:cs typeface="Arial" charset="0"/>
              </a:defRPr>
            </a:lvl1pPr>
            <a:lvl2pPr>
              <a:defRPr sz="1050" spc="-45" baseline="0">
                <a:latin typeface="Arial" charset="0"/>
                <a:ea typeface="Arial" charset="0"/>
                <a:cs typeface="Arial" charset="0"/>
              </a:defRPr>
            </a:lvl2pPr>
            <a:lvl3pPr>
              <a:defRPr sz="1050" spc="-45" baseline="0">
                <a:latin typeface="Arial" charset="0"/>
                <a:ea typeface="Arial" charset="0"/>
                <a:cs typeface="Arial" charset="0"/>
              </a:defRPr>
            </a:lvl3pPr>
            <a:lvl4pPr>
              <a:defRPr sz="1050" spc="-45" baseline="0">
                <a:latin typeface="Arial" charset="0"/>
                <a:ea typeface="Arial" charset="0"/>
                <a:cs typeface="Arial" charset="0"/>
              </a:defRPr>
            </a:lvl4pPr>
            <a:lvl5pPr>
              <a:defRPr sz="1050" spc="-45" baseline="0">
                <a:latin typeface="Arial" charset="0"/>
                <a:ea typeface="Arial" charset="0"/>
                <a:cs typeface="Arial" charset="0"/>
              </a:defRPr>
            </a:lvl5pPr>
          </a:lstStyle>
          <a:p>
            <a:pPr lvl="0"/>
            <a:r>
              <a:rPr lang="en-US" altLang="x-none"/>
              <a:t>Edit Master text styles</a:t>
            </a:r>
          </a:p>
        </p:txBody>
      </p:sp>
      <p:sp>
        <p:nvSpPr>
          <p:cNvPr id="16" name="Chart Placeholder 15"/>
          <p:cNvSpPr>
            <a:spLocks noGrp="1"/>
          </p:cNvSpPr>
          <p:nvPr>
            <p:ph type="chart" sz="quarter" idx="16"/>
          </p:nvPr>
        </p:nvSpPr>
        <p:spPr>
          <a:xfrm>
            <a:off x="579438" y="1076325"/>
            <a:ext cx="4306887" cy="3400425"/>
          </a:xfrm>
          <a:prstGeom prst="rect">
            <a:avLst/>
          </a:prstGeom>
          <a:solidFill>
            <a:schemeClr val="bg1">
              <a:lumMod val="95000"/>
            </a:schemeClr>
          </a:solidFill>
        </p:spPr>
        <p:txBody>
          <a:bodyPr/>
          <a:lstStyle/>
          <a:p>
            <a:pPr lvl="0"/>
            <a:r>
              <a:rPr lang="en-US" noProof="0"/>
              <a:t>Click icon to add chart</a:t>
            </a:r>
          </a:p>
        </p:txBody>
      </p:sp>
    </p:spTree>
    <p:extLst>
      <p:ext uri="{BB962C8B-B14F-4D97-AF65-F5344CB8AC3E}">
        <p14:creationId xmlns:p14="http://schemas.microsoft.com/office/powerpoint/2010/main" val="108328883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Image Quote">
    <p:spTree>
      <p:nvGrpSpPr>
        <p:cNvPr id="1" name=""/>
        <p:cNvGrpSpPr/>
        <p:nvPr/>
      </p:nvGrpSpPr>
      <p:grpSpPr>
        <a:xfrm>
          <a:off x="0" y="0"/>
          <a:ext cx="0" cy="0"/>
          <a:chOff x="0" y="0"/>
          <a:chExt cx="0" cy="0"/>
        </a:xfrm>
      </p:grpSpPr>
      <p:sp>
        <p:nvSpPr>
          <p:cNvPr id="11" name="Picture Placeholder 10"/>
          <p:cNvSpPr>
            <a:spLocks noGrp="1"/>
          </p:cNvSpPr>
          <p:nvPr>
            <p:ph type="pic" sz="quarter" idx="11"/>
          </p:nvPr>
        </p:nvSpPr>
        <p:spPr>
          <a:xfrm>
            <a:off x="0" y="0"/>
            <a:ext cx="9144000" cy="5143500"/>
          </a:xfrm>
          <a:prstGeom prst="rect">
            <a:avLst/>
          </a:prstGeom>
        </p:spPr>
        <p:txBody>
          <a:bodyPr/>
          <a:lstStyle/>
          <a:p>
            <a:pPr lvl="0"/>
            <a:r>
              <a:rPr lang="en-US" noProof="0"/>
              <a:t>Click icon to add picture</a:t>
            </a:r>
            <a:endParaRPr lang="en-US" noProof="0" dirty="0"/>
          </a:p>
        </p:txBody>
      </p:sp>
      <p:sp>
        <p:nvSpPr>
          <p:cNvPr id="7" name="Text Placeholder 6"/>
          <p:cNvSpPr>
            <a:spLocks noGrp="1"/>
          </p:cNvSpPr>
          <p:nvPr>
            <p:ph type="body" sz="quarter" idx="10"/>
          </p:nvPr>
        </p:nvSpPr>
        <p:spPr>
          <a:xfrm>
            <a:off x="838200" y="3599868"/>
            <a:ext cx="3733800" cy="1543633"/>
          </a:xfrm>
          <a:prstGeom prst="rect">
            <a:avLst/>
          </a:prstGeom>
          <a:solidFill>
            <a:schemeClr val="bg1"/>
          </a:solidFill>
        </p:spPr>
        <p:txBody>
          <a:bodyPr lIns="251999" tIns="180000" rIns="180000" bIns="288000" anchor="b"/>
          <a:lstStyle>
            <a:lvl1pPr>
              <a:defRPr sz="1200" b="0" i="1">
                <a:latin typeface="Arial" panose="020B0604020202020204" pitchFamily="34" charset="0"/>
                <a:ea typeface="Arial" panose="020B0604020202020204" pitchFamily="34" charset="0"/>
                <a:cs typeface="Arial" panose="020B0604020202020204" pitchFamily="34" charset="0"/>
              </a:defRPr>
            </a:lvl1pPr>
            <a:lvl2pPr>
              <a:defRPr sz="1200" b="0" i="1">
                <a:latin typeface="Arial" panose="020B0604020202020204" pitchFamily="34" charset="0"/>
                <a:ea typeface="Arial" panose="020B0604020202020204" pitchFamily="34" charset="0"/>
                <a:cs typeface="Arial" panose="020B0604020202020204" pitchFamily="34" charset="0"/>
              </a:defRPr>
            </a:lvl2pPr>
            <a:lvl3pPr>
              <a:defRPr sz="1200" b="0" i="1">
                <a:latin typeface="Arial" panose="020B0604020202020204" pitchFamily="34" charset="0"/>
                <a:ea typeface="Arial" panose="020B0604020202020204" pitchFamily="34" charset="0"/>
                <a:cs typeface="Arial" panose="020B0604020202020204" pitchFamily="34" charset="0"/>
              </a:defRPr>
            </a:lvl3pPr>
            <a:lvl4pPr>
              <a:defRPr sz="1200" b="0" i="1">
                <a:latin typeface="Arial" panose="020B0604020202020204" pitchFamily="34" charset="0"/>
                <a:ea typeface="Arial" panose="020B0604020202020204" pitchFamily="34" charset="0"/>
                <a:cs typeface="Arial" panose="020B0604020202020204" pitchFamily="34" charset="0"/>
              </a:defRPr>
            </a:lvl4pPr>
            <a:lvl5pPr>
              <a:defRPr sz="1200" b="0" i="1">
                <a:latin typeface="Arial" panose="020B0604020202020204" pitchFamily="34" charset="0"/>
                <a:ea typeface="Arial" panose="020B0604020202020204" pitchFamily="34" charset="0"/>
                <a:cs typeface="Arial" panose="020B0604020202020204" pitchFamily="34"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378998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ue Quote">
    <p:bg>
      <p:bgPr>
        <a:solidFill>
          <a:schemeClr val="tx2"/>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6567E140-B4B0-45FB-92A4-C8903AB77FC0}"/>
              </a:ext>
            </a:extLst>
          </p:cNvPr>
          <p:cNvSpPr>
            <a:spLocks noGrp="1"/>
          </p:cNvSpPr>
          <p:nvPr>
            <p:ph type="title"/>
          </p:nvPr>
        </p:nvSpPr>
        <p:spPr>
          <a:xfrm>
            <a:off x="1295400" y="1809750"/>
            <a:ext cx="6553200" cy="994172"/>
          </a:xfrm>
          <a:prstGeom prst="rect">
            <a:avLst/>
          </a:prstGeom>
        </p:spPr>
        <p:txBody>
          <a:bodyPr anchor="ctr"/>
          <a:lstStyle>
            <a:lvl1pPr algn="ctr">
              <a:defRPr sz="2200" b="1" i="0">
                <a:solidFill>
                  <a:schemeClr val="bg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59409736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Yellow Quote">
    <p:bg>
      <p:bgPr>
        <a:solidFill>
          <a:schemeClr val="accent3"/>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1517CF4-234F-4610-A8FB-B1204E2AF1D4}"/>
              </a:ext>
            </a:extLst>
          </p:cNvPr>
          <p:cNvSpPr>
            <a:spLocks noGrp="1"/>
          </p:cNvSpPr>
          <p:nvPr>
            <p:ph type="title"/>
          </p:nvPr>
        </p:nvSpPr>
        <p:spPr>
          <a:xfrm>
            <a:off x="1295400" y="1809750"/>
            <a:ext cx="6553200" cy="994172"/>
          </a:xfrm>
          <a:prstGeom prst="rect">
            <a:avLst/>
          </a:prstGeom>
        </p:spPr>
        <p:txBody>
          <a:bodyPr anchor="ctr"/>
          <a:lstStyle>
            <a:lvl1pPr algn="ctr">
              <a:defRPr sz="2200" b="1"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384045936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Grey Quote">
    <p:bg>
      <p:bgPr>
        <a:solidFill>
          <a:schemeClr val="accent1"/>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DEDC0AC1-F145-4B2A-83B6-59E582B803FA}"/>
              </a:ext>
            </a:extLst>
          </p:cNvPr>
          <p:cNvSpPr>
            <a:spLocks noGrp="1"/>
          </p:cNvSpPr>
          <p:nvPr>
            <p:ph type="title"/>
          </p:nvPr>
        </p:nvSpPr>
        <p:spPr>
          <a:xfrm>
            <a:off x="1295400" y="1809750"/>
            <a:ext cx="6553200" cy="994172"/>
          </a:xfrm>
          <a:prstGeom prst="rect">
            <a:avLst/>
          </a:prstGeom>
        </p:spPr>
        <p:txBody>
          <a:bodyPr anchor="ctr"/>
          <a:lstStyle>
            <a:lvl1pPr algn="ctr">
              <a:defRPr sz="2200" b="1"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413236486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ale Blue Quote">
    <p:bg>
      <p:bgPr>
        <a:solidFill>
          <a:schemeClr val="accent2"/>
        </a:solidFill>
        <a:effectLst/>
      </p:bgPr>
    </p:bg>
    <p:spTree>
      <p:nvGrpSpPr>
        <p:cNvPr id="1" name=""/>
        <p:cNvGrpSpPr/>
        <p:nvPr/>
      </p:nvGrpSpPr>
      <p:grpSpPr>
        <a:xfrm>
          <a:off x="0" y="0"/>
          <a:ext cx="0" cy="0"/>
          <a:chOff x="0" y="0"/>
          <a:chExt cx="0" cy="0"/>
        </a:xfrm>
      </p:grpSpPr>
      <p:sp>
        <p:nvSpPr>
          <p:cNvPr id="6" name="Title 1"/>
          <p:cNvSpPr>
            <a:spLocks noGrp="1"/>
          </p:cNvSpPr>
          <p:nvPr>
            <p:ph type="title"/>
          </p:nvPr>
        </p:nvSpPr>
        <p:spPr>
          <a:xfrm>
            <a:off x="1295400" y="1809750"/>
            <a:ext cx="6553200" cy="994172"/>
          </a:xfrm>
          <a:prstGeom prst="rect">
            <a:avLst/>
          </a:prstGeom>
        </p:spPr>
        <p:txBody>
          <a:bodyPr anchor="ctr"/>
          <a:lstStyle>
            <a:lvl1pPr algn="ctr">
              <a:defRPr sz="2200" b="1" i="0">
                <a:solidFill>
                  <a:schemeClr val="tx1"/>
                </a:solidFill>
                <a:latin typeface="Arial" charset="0"/>
                <a:ea typeface="Arial" charset="0"/>
                <a:cs typeface="Arial" charset="0"/>
              </a:defRPr>
            </a:lvl1pPr>
          </a:lstStyle>
          <a:p>
            <a:r>
              <a:rPr lang="en-US"/>
              <a:t>Click to edit Master title style</a:t>
            </a:r>
            <a:endParaRPr lang="en-US" dirty="0"/>
          </a:p>
        </p:txBody>
      </p:sp>
    </p:spTree>
    <p:extLst>
      <p:ext uri="{BB962C8B-B14F-4D97-AF65-F5344CB8AC3E}">
        <p14:creationId xmlns:p14="http://schemas.microsoft.com/office/powerpoint/2010/main" val="21361895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cture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EF351F23-BC4E-4BF7-9D8C-8EA752AFCFCF}"/>
              </a:ext>
            </a:extLst>
          </p:cNvPr>
          <p:cNvSpPr>
            <a:spLocks noChangeArrowheads="1"/>
          </p:cNvSpPr>
          <p:nvPr userDrawn="1"/>
        </p:nvSpPr>
        <p:spPr bwMode="auto">
          <a:xfrm>
            <a:off x="0" y="0"/>
            <a:ext cx="4572000" cy="5143500"/>
          </a:xfrm>
          <a:prstGeom prst="rect">
            <a:avLst/>
          </a:prstGeom>
          <a:solidFill>
            <a:schemeClr val="tx2"/>
          </a:solidFill>
          <a:ln>
            <a:noFill/>
          </a:ln>
        </p:spPr>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defRPr/>
            </a:pPr>
            <a:endParaRPr lang="en-US"/>
          </a:p>
        </p:txBody>
      </p:sp>
      <p:sp>
        <p:nvSpPr>
          <p:cNvPr id="8" name="Title 1"/>
          <p:cNvSpPr>
            <a:spLocks noGrp="1"/>
          </p:cNvSpPr>
          <p:nvPr>
            <p:ph type="title"/>
          </p:nvPr>
        </p:nvSpPr>
        <p:spPr>
          <a:xfrm>
            <a:off x="457200" y="571500"/>
            <a:ext cx="3657600" cy="3771900"/>
          </a:xfrm>
          <a:prstGeom prst="rect">
            <a:avLst/>
          </a:prstGeom>
        </p:spPr>
        <p:txBody>
          <a:bodyPr anchor="t"/>
          <a:lstStyle>
            <a:lvl1pPr algn="l">
              <a:defRPr sz="1800" b="0" i="0">
                <a:solidFill>
                  <a:schemeClr val="bg1"/>
                </a:solidFill>
                <a:latin typeface="Arial" charset="0"/>
                <a:ea typeface="Arial" charset="0"/>
                <a:cs typeface="Arial" charset="0"/>
              </a:defRPr>
            </a:lvl1pPr>
          </a:lstStyle>
          <a:p>
            <a:r>
              <a:rPr lang="en-US"/>
              <a:t>Click to edit Master title style</a:t>
            </a:r>
            <a:endParaRPr lang="en-US" dirty="0"/>
          </a:p>
        </p:txBody>
      </p:sp>
      <p:sp>
        <p:nvSpPr>
          <p:cNvPr id="10" name="Picture Placeholder 9"/>
          <p:cNvSpPr>
            <a:spLocks noGrp="1"/>
          </p:cNvSpPr>
          <p:nvPr>
            <p:ph type="pic" sz="quarter" idx="10"/>
          </p:nvPr>
        </p:nvSpPr>
        <p:spPr>
          <a:xfrm>
            <a:off x="4572000" y="0"/>
            <a:ext cx="4572000" cy="5143500"/>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140342626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cture Yellow">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4DE331DE-1AAC-4A7A-97D5-95966EB1E0EC}"/>
              </a:ext>
            </a:extLst>
          </p:cNvPr>
          <p:cNvSpPr>
            <a:spLocks noChangeArrowheads="1"/>
          </p:cNvSpPr>
          <p:nvPr userDrawn="1"/>
        </p:nvSpPr>
        <p:spPr bwMode="auto">
          <a:xfrm>
            <a:off x="0" y="0"/>
            <a:ext cx="4572000" cy="5143500"/>
          </a:xfrm>
          <a:prstGeom prst="rect">
            <a:avLst/>
          </a:prstGeom>
          <a:solidFill>
            <a:schemeClr val="accent3"/>
          </a:solidFill>
          <a:ln>
            <a:noFill/>
          </a:ln>
        </p:spPr>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defRPr/>
            </a:pPr>
            <a:endParaRPr lang="en-US"/>
          </a:p>
        </p:txBody>
      </p:sp>
      <p:sp>
        <p:nvSpPr>
          <p:cNvPr id="7" name="Title 1"/>
          <p:cNvSpPr>
            <a:spLocks noGrp="1"/>
          </p:cNvSpPr>
          <p:nvPr>
            <p:ph type="title"/>
          </p:nvPr>
        </p:nvSpPr>
        <p:spPr>
          <a:xfrm>
            <a:off x="457200" y="571500"/>
            <a:ext cx="3657600" cy="3771900"/>
          </a:xfrm>
          <a:prstGeom prst="rect">
            <a:avLst/>
          </a:prstGeom>
        </p:spPr>
        <p:txBody>
          <a:bodyPr anchor="t"/>
          <a:lstStyle>
            <a:lvl1pPr algn="l">
              <a:defRPr sz="1800" b="0" i="0">
                <a:solidFill>
                  <a:schemeClr val="tx1"/>
                </a:solidFill>
                <a:latin typeface="Arial" charset="0"/>
                <a:ea typeface="Arial" charset="0"/>
                <a:cs typeface="Arial" charset="0"/>
              </a:defRPr>
            </a:lvl1pPr>
          </a:lstStyle>
          <a:p>
            <a:r>
              <a:rPr lang="en-US"/>
              <a:t>Click to edit Master title style</a:t>
            </a:r>
            <a:endParaRPr lang="en-US" dirty="0"/>
          </a:p>
        </p:txBody>
      </p:sp>
      <p:sp>
        <p:nvSpPr>
          <p:cNvPr id="8" name="Picture Placeholder 9"/>
          <p:cNvSpPr>
            <a:spLocks noGrp="1"/>
          </p:cNvSpPr>
          <p:nvPr>
            <p:ph type="pic" sz="quarter" idx="10"/>
          </p:nvPr>
        </p:nvSpPr>
        <p:spPr>
          <a:xfrm>
            <a:off x="4572000" y="0"/>
            <a:ext cx="4572000" cy="5143500"/>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35188548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cture Grey">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6B2EC00-9F7B-4ECF-82FB-35D446B112A0}"/>
              </a:ext>
            </a:extLst>
          </p:cNvPr>
          <p:cNvSpPr>
            <a:spLocks noChangeArrowheads="1"/>
          </p:cNvSpPr>
          <p:nvPr userDrawn="1"/>
        </p:nvSpPr>
        <p:spPr bwMode="auto">
          <a:xfrm>
            <a:off x="0" y="0"/>
            <a:ext cx="4572000" cy="5143500"/>
          </a:xfrm>
          <a:prstGeom prst="rect">
            <a:avLst/>
          </a:prstGeom>
          <a:solidFill>
            <a:schemeClr val="accent1"/>
          </a:solidFill>
          <a:ln>
            <a:noFill/>
          </a:ln>
        </p:spPr>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defRPr/>
            </a:pPr>
            <a:endParaRPr lang="en-US"/>
          </a:p>
        </p:txBody>
      </p:sp>
      <p:sp>
        <p:nvSpPr>
          <p:cNvPr id="7" name="Title 1"/>
          <p:cNvSpPr>
            <a:spLocks noGrp="1"/>
          </p:cNvSpPr>
          <p:nvPr>
            <p:ph type="title"/>
          </p:nvPr>
        </p:nvSpPr>
        <p:spPr>
          <a:xfrm>
            <a:off x="457200" y="571500"/>
            <a:ext cx="3657600" cy="3771900"/>
          </a:xfrm>
          <a:prstGeom prst="rect">
            <a:avLst/>
          </a:prstGeom>
        </p:spPr>
        <p:txBody>
          <a:bodyPr anchor="t"/>
          <a:lstStyle>
            <a:lvl1pPr algn="l">
              <a:defRPr sz="1800" b="0" i="0">
                <a:solidFill>
                  <a:schemeClr val="tx1"/>
                </a:solidFill>
                <a:latin typeface="Arial" charset="0"/>
                <a:ea typeface="Arial" charset="0"/>
                <a:cs typeface="Arial" charset="0"/>
              </a:defRPr>
            </a:lvl1pPr>
          </a:lstStyle>
          <a:p>
            <a:r>
              <a:rPr lang="en-US"/>
              <a:t>Click to edit Master title style</a:t>
            </a:r>
            <a:endParaRPr lang="en-US" dirty="0"/>
          </a:p>
        </p:txBody>
      </p:sp>
      <p:sp>
        <p:nvSpPr>
          <p:cNvPr id="8" name="Picture Placeholder 9"/>
          <p:cNvSpPr>
            <a:spLocks noGrp="1"/>
          </p:cNvSpPr>
          <p:nvPr>
            <p:ph type="pic" sz="quarter" idx="10"/>
          </p:nvPr>
        </p:nvSpPr>
        <p:spPr>
          <a:xfrm>
            <a:off x="4572000" y="0"/>
            <a:ext cx="4572000" cy="5143500"/>
          </a:xfrm>
        </p:spPr>
        <p:txBody>
          <a:bodyPr/>
          <a:lstStyle/>
          <a:p>
            <a:pPr lvl="0"/>
            <a:r>
              <a:rPr lang="en-US" noProof="0"/>
              <a:t>Click icon to add picture</a:t>
            </a:r>
          </a:p>
        </p:txBody>
      </p:sp>
    </p:spTree>
    <p:extLst>
      <p:ext uri="{BB962C8B-B14F-4D97-AF65-F5344CB8AC3E}">
        <p14:creationId xmlns:p14="http://schemas.microsoft.com/office/powerpoint/2010/main" val="251682172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cture Pale Blu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23C4B67-B18A-40F4-82FE-6451D38C4546}"/>
              </a:ext>
            </a:extLst>
          </p:cNvPr>
          <p:cNvSpPr>
            <a:spLocks noChangeArrowheads="1"/>
          </p:cNvSpPr>
          <p:nvPr userDrawn="1"/>
        </p:nvSpPr>
        <p:spPr bwMode="auto">
          <a:xfrm>
            <a:off x="0" y="0"/>
            <a:ext cx="4572000" cy="5143500"/>
          </a:xfrm>
          <a:prstGeom prst="rect">
            <a:avLst/>
          </a:prstGeom>
          <a:solidFill>
            <a:schemeClr val="accent2"/>
          </a:solidFill>
          <a:ln>
            <a:noFill/>
          </a:ln>
        </p:spPr>
        <p:txBody>
          <a:bodyPr lIns="0" tIns="0" rIns="0" bIns="0" anchor="ctr"/>
          <a:lstStyle>
            <a:lvl1pPr>
              <a:defRPr>
                <a:solidFill>
                  <a:schemeClr val="tx1"/>
                </a:solidFill>
                <a:latin typeface="Calibri" panose="020F0502020204030204" pitchFamily="34" charset="0"/>
                <a:ea typeface="MS PGothic" panose="020B0600070205080204" pitchFamily="34" charset="-128"/>
              </a:defRPr>
            </a:lvl1pPr>
            <a:lvl2pPr marL="742950" indent="-285750">
              <a:defRPr>
                <a:solidFill>
                  <a:schemeClr val="tx1"/>
                </a:solidFill>
                <a:latin typeface="Calibri" panose="020F0502020204030204" pitchFamily="34" charset="0"/>
                <a:ea typeface="MS PGothic" panose="020B0600070205080204" pitchFamily="34" charset="-128"/>
              </a:defRPr>
            </a:lvl2pPr>
            <a:lvl3pPr marL="1143000" indent="-228600">
              <a:defRPr>
                <a:solidFill>
                  <a:schemeClr val="tx1"/>
                </a:solidFill>
                <a:latin typeface="Calibri" panose="020F0502020204030204" pitchFamily="34" charset="0"/>
                <a:ea typeface="MS PGothic" panose="020B0600070205080204" pitchFamily="34" charset="-128"/>
              </a:defRPr>
            </a:lvl3pPr>
            <a:lvl4pPr marL="1600200" indent="-228600">
              <a:defRPr>
                <a:solidFill>
                  <a:schemeClr val="tx1"/>
                </a:solidFill>
                <a:latin typeface="Calibri" panose="020F0502020204030204" pitchFamily="34" charset="0"/>
                <a:ea typeface="MS PGothic" panose="020B0600070205080204" pitchFamily="34" charset="-128"/>
              </a:defRPr>
            </a:lvl4pPr>
            <a:lvl5pPr marL="2057400" indent="-228600">
              <a:defRPr>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eaLnBrk="1" hangingPunct="1">
              <a:defRPr/>
            </a:pPr>
            <a:endParaRPr lang="en-US"/>
          </a:p>
        </p:txBody>
      </p:sp>
      <p:sp>
        <p:nvSpPr>
          <p:cNvPr id="7" name="Title 1"/>
          <p:cNvSpPr>
            <a:spLocks noGrp="1"/>
          </p:cNvSpPr>
          <p:nvPr>
            <p:ph type="title"/>
          </p:nvPr>
        </p:nvSpPr>
        <p:spPr>
          <a:xfrm>
            <a:off x="457200" y="571500"/>
            <a:ext cx="3657600" cy="3771900"/>
          </a:xfrm>
          <a:prstGeom prst="rect">
            <a:avLst/>
          </a:prstGeom>
        </p:spPr>
        <p:txBody>
          <a:bodyPr anchor="t"/>
          <a:lstStyle>
            <a:lvl1pPr algn="l">
              <a:defRPr sz="1800" b="0" i="0">
                <a:solidFill>
                  <a:schemeClr val="tx1"/>
                </a:solidFill>
                <a:latin typeface="Arial" charset="0"/>
                <a:ea typeface="Arial" charset="0"/>
                <a:cs typeface="Arial" charset="0"/>
              </a:defRPr>
            </a:lvl1pPr>
          </a:lstStyle>
          <a:p>
            <a:r>
              <a:rPr lang="en-US"/>
              <a:t>Click to edit Master title style</a:t>
            </a:r>
            <a:endParaRPr lang="en-US" dirty="0"/>
          </a:p>
        </p:txBody>
      </p:sp>
      <p:sp>
        <p:nvSpPr>
          <p:cNvPr id="8" name="Picture Placeholder 9"/>
          <p:cNvSpPr>
            <a:spLocks noGrp="1"/>
          </p:cNvSpPr>
          <p:nvPr>
            <p:ph type="pic" sz="quarter" idx="10"/>
          </p:nvPr>
        </p:nvSpPr>
        <p:spPr>
          <a:xfrm>
            <a:off x="4572000" y="0"/>
            <a:ext cx="4572000" cy="5143500"/>
          </a:xfrm>
          <a:prstGeom prst="rect">
            <a:avLst/>
          </a:prstGeom>
        </p:spPr>
        <p:txBody>
          <a:bodyPr/>
          <a:lstStyle/>
          <a:p>
            <a:pPr lvl="0"/>
            <a:r>
              <a:rPr lang="en-US" noProof="0"/>
              <a:t>Click icon to add picture</a:t>
            </a:r>
          </a:p>
        </p:txBody>
      </p:sp>
    </p:spTree>
    <p:extLst>
      <p:ext uri="{BB962C8B-B14F-4D97-AF65-F5344CB8AC3E}">
        <p14:creationId xmlns:p14="http://schemas.microsoft.com/office/powerpoint/2010/main" val="39269627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1515724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2700"/>
            </a:lvl1pPr>
          </a:lstStyle>
          <a:p>
            <a:r>
              <a:rPr lang="en-US"/>
              <a:t>Click to edit Master title style</a:t>
            </a:r>
            <a:endParaRPr lang="en-US" dirty="0"/>
          </a:p>
        </p:txBody>
      </p:sp>
      <p:sp>
        <p:nvSpPr>
          <p:cNvPr id="3" name="Content Placeholder 2"/>
          <p:cNvSpPr>
            <a:spLocks noGrp="1"/>
          </p:cNvSpPr>
          <p:nvPr>
            <p:ph idx="1"/>
          </p:nvPr>
        </p:nvSpPr>
        <p:spPr>
          <a:xfrm>
            <a:off x="457200" y="1184275"/>
            <a:ext cx="8229600" cy="160659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67BF762B-B439-487C-8DF9-1BE7F1E52EA2}" type="slidenum">
              <a:rPr lang="en-GB" smtClean="0"/>
              <a:t>‹#›</a:t>
            </a:fld>
            <a:endParaRPr lang="en-GB"/>
          </a:p>
        </p:txBody>
      </p:sp>
    </p:spTree>
    <p:extLst>
      <p:ext uri="{BB962C8B-B14F-4D97-AF65-F5344CB8AC3E}">
        <p14:creationId xmlns:p14="http://schemas.microsoft.com/office/powerpoint/2010/main" val="782227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508001" y="457200"/>
            <a:ext cx="6447501" cy="9906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936B16A-298D-4028-B35B-9D23A4D1305C}" type="slidenum">
              <a:rPr lang="en-GB" smtClean="0"/>
              <a:t>‹#›</a:t>
            </a:fld>
            <a:endParaRPr lang="en-GB"/>
          </a:p>
        </p:txBody>
      </p:sp>
    </p:spTree>
    <p:extLst>
      <p:ext uri="{BB962C8B-B14F-4D97-AF65-F5344CB8AC3E}">
        <p14:creationId xmlns:p14="http://schemas.microsoft.com/office/powerpoint/2010/main" val="39921961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Holder 3">
            <a:extLst>
              <a:ext uri="{FF2B5EF4-FFF2-40B4-BE49-F238E27FC236}">
                <a16:creationId xmlns:a16="http://schemas.microsoft.com/office/drawing/2014/main" id="{0E468280-27F0-4EAA-878F-10E1E203B8F0}"/>
              </a:ext>
            </a:extLst>
          </p:cNvPr>
          <p:cNvSpPr>
            <a:spLocks noGrp="1"/>
          </p:cNvSpPr>
          <p:nvPr>
            <p:ph type="body" idx="1"/>
          </p:nvPr>
        </p:nvSpPr>
        <p:spPr bwMode="auto">
          <a:xfrm>
            <a:off x="457200" y="1184275"/>
            <a:ext cx="8229600"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dirty="0"/>
          </a:p>
        </p:txBody>
      </p:sp>
      <p:grpSp>
        <p:nvGrpSpPr>
          <p:cNvPr id="4" name="Group 3">
            <a:extLst>
              <a:ext uri="{FF2B5EF4-FFF2-40B4-BE49-F238E27FC236}">
                <a16:creationId xmlns:a16="http://schemas.microsoft.com/office/drawing/2014/main" id="{BF74BC95-4E4A-4C3C-A024-0E4F790409FB}"/>
              </a:ext>
            </a:extLst>
          </p:cNvPr>
          <p:cNvGrpSpPr/>
          <p:nvPr userDrawn="1"/>
        </p:nvGrpSpPr>
        <p:grpSpPr>
          <a:xfrm>
            <a:off x="-2590800" y="2721"/>
            <a:ext cx="2286000" cy="2623307"/>
            <a:chOff x="-2590800" y="2721"/>
            <a:chExt cx="2286000" cy="2623307"/>
          </a:xfrm>
        </p:grpSpPr>
        <p:sp>
          <p:nvSpPr>
            <p:cNvPr id="2" name="TextBox 1">
              <a:extLst>
                <a:ext uri="{FF2B5EF4-FFF2-40B4-BE49-F238E27FC236}">
                  <a16:creationId xmlns:a16="http://schemas.microsoft.com/office/drawing/2014/main" id="{6AEAB43A-2F9B-4B85-B809-1D68843B0E99}"/>
                </a:ext>
              </a:extLst>
            </p:cNvPr>
            <p:cNvSpPr txBox="1"/>
            <p:nvPr userDrawn="1"/>
          </p:nvSpPr>
          <p:spPr>
            <a:xfrm>
              <a:off x="-2590800" y="2721"/>
              <a:ext cx="2286000" cy="984885"/>
            </a:xfrm>
            <a:prstGeom prst="rect">
              <a:avLst/>
            </a:prstGeom>
          </p:spPr>
          <p:txBody>
            <a:bodyPr vert="horz" wrap="square" lIns="0" tIns="0" rIns="0" bIns="0" rtlCol="0">
              <a:spAutoFit/>
            </a:bodyPr>
            <a:lstStyle/>
            <a:p>
              <a:pPr marL="12700" algn="l">
                <a:lnSpc>
                  <a:spcPct val="100000"/>
                </a:lnSpc>
              </a:pPr>
              <a:r>
                <a:rPr lang="en-GB" sz="1400" b="1" dirty="0">
                  <a:solidFill>
                    <a:schemeClr val="tx1"/>
                  </a:solidFill>
                  <a:latin typeface="+mn-lt"/>
                  <a:cs typeface="BlissPro"/>
                </a:rPr>
                <a:t>Formatting Guide</a:t>
              </a:r>
            </a:p>
            <a:p>
              <a:pPr marL="12700" algn="l">
                <a:lnSpc>
                  <a:spcPct val="100000"/>
                </a:lnSpc>
              </a:pPr>
              <a:endParaRPr lang="en-GB" sz="1400" dirty="0">
                <a:solidFill>
                  <a:schemeClr val="tx1"/>
                </a:solidFill>
                <a:latin typeface="+mn-lt"/>
                <a:cs typeface="BlissPro"/>
              </a:endParaRPr>
            </a:p>
            <a:p>
              <a:pPr marL="12700" algn="l">
                <a:lnSpc>
                  <a:spcPct val="100000"/>
                </a:lnSpc>
              </a:pPr>
              <a:r>
                <a:rPr lang="en-GB" sz="2200" b="1" dirty="0">
                  <a:solidFill>
                    <a:schemeClr val="tx1"/>
                  </a:solidFill>
                  <a:latin typeface="+mn-lt"/>
                  <a:cs typeface="BlissPro"/>
                </a:rPr>
                <a:t>Heading </a:t>
              </a:r>
              <a:r>
                <a:rPr lang="en-GB" sz="1400" b="1" dirty="0">
                  <a:solidFill>
                    <a:schemeClr val="tx1"/>
                  </a:solidFill>
                  <a:latin typeface="+mn-lt"/>
                  <a:cs typeface="BlissPro"/>
                </a:rPr>
                <a:t>– </a:t>
              </a:r>
              <a:r>
                <a:rPr lang="en-GB" sz="1400" b="0" dirty="0">
                  <a:solidFill>
                    <a:schemeClr val="tx1"/>
                  </a:solidFill>
                  <a:latin typeface="+mn-lt"/>
                  <a:cs typeface="BlissPro"/>
                </a:rPr>
                <a:t>Arial 22</a:t>
              </a:r>
            </a:p>
            <a:p>
              <a:pPr marL="12700" algn="l">
                <a:lnSpc>
                  <a:spcPct val="100000"/>
                </a:lnSpc>
              </a:pPr>
              <a:r>
                <a:rPr lang="en-GB" sz="1400" dirty="0">
                  <a:solidFill>
                    <a:schemeClr val="tx1"/>
                  </a:solidFill>
                  <a:latin typeface="+mn-lt"/>
                  <a:cs typeface="BlissPro"/>
                </a:rPr>
                <a:t>Body – Arial 14</a:t>
              </a:r>
            </a:p>
          </p:txBody>
        </p:sp>
        <p:sp>
          <p:nvSpPr>
            <p:cNvPr id="3" name="TextBox 2">
              <a:extLst>
                <a:ext uri="{FF2B5EF4-FFF2-40B4-BE49-F238E27FC236}">
                  <a16:creationId xmlns:a16="http://schemas.microsoft.com/office/drawing/2014/main" id="{8BB90280-0A40-4FA3-B8A2-ECBB201ABC91}"/>
                </a:ext>
              </a:extLst>
            </p:cNvPr>
            <p:cNvSpPr txBox="1"/>
            <p:nvPr userDrawn="1"/>
          </p:nvSpPr>
          <p:spPr>
            <a:xfrm>
              <a:off x="-2590800" y="1376665"/>
              <a:ext cx="2286000" cy="215444"/>
            </a:xfrm>
            <a:prstGeom prst="rect">
              <a:avLst/>
            </a:prstGeom>
            <a:solidFill>
              <a:schemeClr val="tx2"/>
            </a:solidFill>
          </p:spPr>
          <p:txBody>
            <a:bodyPr vert="horz" wrap="square" lIns="0" tIns="0" rIns="0" bIns="0" rtlCol="0" anchor="ctr">
              <a:spAutoFit/>
            </a:bodyPr>
            <a:lstStyle/>
            <a:p>
              <a:pPr marL="12700" algn="l">
                <a:lnSpc>
                  <a:spcPct val="100000"/>
                </a:lnSpc>
              </a:pPr>
              <a:r>
                <a:rPr lang="en-GB" sz="1400" dirty="0">
                  <a:solidFill>
                    <a:schemeClr val="bg1"/>
                  </a:solidFill>
                  <a:latin typeface="+mn-lt"/>
                  <a:cs typeface="BlissPro"/>
                </a:rPr>
                <a:t> Blue – 032 | 035 | 078</a:t>
              </a:r>
            </a:p>
          </p:txBody>
        </p:sp>
        <p:sp>
          <p:nvSpPr>
            <p:cNvPr id="7" name="TextBox 6">
              <a:extLst>
                <a:ext uri="{FF2B5EF4-FFF2-40B4-BE49-F238E27FC236}">
                  <a16:creationId xmlns:a16="http://schemas.microsoft.com/office/drawing/2014/main" id="{8ACCC6BC-75E4-4881-B39E-DEBA7B19C852}"/>
                </a:ext>
              </a:extLst>
            </p:cNvPr>
            <p:cNvSpPr txBox="1"/>
            <p:nvPr userDrawn="1"/>
          </p:nvSpPr>
          <p:spPr>
            <a:xfrm>
              <a:off x="-2590800" y="1721305"/>
              <a:ext cx="2286000" cy="215444"/>
            </a:xfrm>
            <a:prstGeom prst="rect">
              <a:avLst/>
            </a:prstGeom>
            <a:solidFill>
              <a:schemeClr val="accent3"/>
            </a:solidFill>
          </p:spPr>
          <p:txBody>
            <a:bodyPr vert="horz" wrap="square" lIns="0" tIns="0" rIns="0" bIns="0" rtlCol="0" anchor="ctr">
              <a:spAutoFit/>
            </a:bodyPr>
            <a:lstStyle/>
            <a:p>
              <a:pPr marL="12700" algn="l">
                <a:lnSpc>
                  <a:spcPct val="100000"/>
                </a:lnSpc>
              </a:pPr>
              <a:r>
                <a:rPr lang="en-GB" sz="1400" kern="1200" dirty="0">
                  <a:solidFill>
                    <a:schemeClr val="tx1"/>
                  </a:solidFill>
                  <a:latin typeface="+mn-lt"/>
                  <a:ea typeface="MS PGothic" panose="020B0600070205080204" pitchFamily="34" charset="-128"/>
                  <a:cs typeface="BlissPro"/>
                </a:rPr>
                <a:t> Gold – 213 | 175 | 030</a:t>
              </a:r>
            </a:p>
          </p:txBody>
        </p:sp>
        <p:sp>
          <p:nvSpPr>
            <p:cNvPr id="8" name="TextBox 7">
              <a:extLst>
                <a:ext uri="{FF2B5EF4-FFF2-40B4-BE49-F238E27FC236}">
                  <a16:creationId xmlns:a16="http://schemas.microsoft.com/office/drawing/2014/main" id="{596584F6-F3D7-4058-9DA5-88C886097A05}"/>
                </a:ext>
              </a:extLst>
            </p:cNvPr>
            <p:cNvSpPr txBox="1"/>
            <p:nvPr userDrawn="1"/>
          </p:nvSpPr>
          <p:spPr>
            <a:xfrm>
              <a:off x="-2590800" y="2065945"/>
              <a:ext cx="2286000" cy="215444"/>
            </a:xfrm>
            <a:prstGeom prst="rect">
              <a:avLst/>
            </a:prstGeom>
            <a:solidFill>
              <a:schemeClr val="accent1"/>
            </a:solidFill>
          </p:spPr>
          <p:txBody>
            <a:bodyPr vert="horz" wrap="square" lIns="0" tIns="0" rIns="0" bIns="0" rtlCol="0" anchor="ctr">
              <a:spAutoFit/>
            </a:bodyPr>
            <a:lstStyle/>
            <a:p>
              <a:pPr marL="12700" algn="l">
                <a:lnSpc>
                  <a:spcPct val="100000"/>
                </a:lnSpc>
              </a:pPr>
              <a:r>
                <a:rPr lang="en-GB" sz="1400" dirty="0">
                  <a:solidFill>
                    <a:schemeClr val="tx1"/>
                  </a:solidFill>
                  <a:latin typeface="+mn-lt"/>
                  <a:cs typeface="BlissPro"/>
                </a:rPr>
                <a:t> Elephant – 205 | 205 | 203</a:t>
              </a:r>
            </a:p>
          </p:txBody>
        </p:sp>
        <p:sp>
          <p:nvSpPr>
            <p:cNvPr id="9" name="TextBox 8">
              <a:extLst>
                <a:ext uri="{FF2B5EF4-FFF2-40B4-BE49-F238E27FC236}">
                  <a16:creationId xmlns:a16="http://schemas.microsoft.com/office/drawing/2014/main" id="{49C43775-5434-4E0B-95F4-B3FC1C156FBC}"/>
                </a:ext>
              </a:extLst>
            </p:cNvPr>
            <p:cNvSpPr txBox="1"/>
            <p:nvPr userDrawn="1"/>
          </p:nvSpPr>
          <p:spPr>
            <a:xfrm>
              <a:off x="-2590800" y="2410584"/>
              <a:ext cx="2286000" cy="215444"/>
            </a:xfrm>
            <a:prstGeom prst="rect">
              <a:avLst/>
            </a:prstGeom>
            <a:solidFill>
              <a:schemeClr val="accent2"/>
            </a:solidFill>
          </p:spPr>
          <p:txBody>
            <a:bodyPr vert="horz" wrap="square" lIns="0" tIns="0" rIns="0" bIns="0" rtlCol="0" anchor="ctr">
              <a:spAutoFit/>
            </a:bodyPr>
            <a:lstStyle/>
            <a:p>
              <a:pPr marL="12700" algn="l">
                <a:lnSpc>
                  <a:spcPct val="100000"/>
                </a:lnSpc>
              </a:pPr>
              <a:r>
                <a:rPr lang="en-GB" sz="1400" dirty="0">
                  <a:solidFill>
                    <a:schemeClr val="tx1"/>
                  </a:solidFill>
                  <a:latin typeface="+mn-lt"/>
                  <a:cs typeface="BlissPro"/>
                </a:rPr>
                <a:t> Ice – 189 | 214 | 230</a:t>
              </a:r>
            </a:p>
          </p:txBody>
        </p:sp>
      </p:grpSp>
    </p:spTree>
  </p:cSld>
  <p:clrMap bg1="lt1" tx1="dk1" bg2="lt2" tx2="dk2" accent1="accent1" accent2="accent2" accent3="accent3" accent4="accent4" accent5="accent5" accent6="accent6" hlink="hlink" folHlink="folHlink"/>
  <p:sldLayoutIdLst>
    <p:sldLayoutId id="2147484115" r:id="rId1"/>
    <p:sldLayoutId id="2147484116" r:id="rId2"/>
    <p:sldLayoutId id="2147484117" r:id="rId3"/>
    <p:sldLayoutId id="2147484118" r:id="rId4"/>
    <p:sldLayoutId id="2147484119" r:id="rId5"/>
    <p:sldLayoutId id="2147484120" r:id="rId6"/>
    <p:sldLayoutId id="2147484121" r:id="rId7"/>
    <p:sldLayoutId id="2147484122" r:id="rId8"/>
    <p:sldLayoutId id="2147484123" r:id="rId9"/>
    <p:sldLayoutId id="2147484127" r:id="rId10"/>
    <p:sldLayoutId id="2147484128" r:id="rId11"/>
    <p:sldLayoutId id="2147484129" r:id="rId12"/>
    <p:sldLayoutId id="2147484130" r:id="rId13"/>
    <p:sldLayoutId id="2147484131" r:id="rId14"/>
    <p:sldLayoutId id="2147484132" r:id="rId15"/>
    <p:sldLayoutId id="2147484133" r:id="rId16"/>
    <p:sldLayoutId id="2147484134" r:id="rId17"/>
    <p:sldLayoutId id="2147484135" r:id="rId18"/>
    <p:sldLayoutId id="2147484136" r:id="rId19"/>
    <p:sldLayoutId id="2147484137" r:id="rId20"/>
    <p:sldLayoutId id="2147484138" r:id="rId21"/>
    <p:sldLayoutId id="2147484139" r:id="rId22"/>
    <p:sldLayoutId id="2147484140" r:id="rId23"/>
    <p:sldLayoutId id="2147484141" r:id="rId24"/>
    <p:sldLayoutId id="2147484142" r:id="rId25"/>
    <p:sldLayoutId id="2147484143" r:id="rId26"/>
    <p:sldLayoutId id="2147484144" r:id="rId27"/>
    <p:sldLayoutId id="2147484145" r:id="rId28"/>
    <p:sldLayoutId id="2147484146" r:id="rId29"/>
    <p:sldLayoutId id="2147484147" r:id="rId30"/>
  </p:sldLayoutIdLst>
  <p:hf hdr="0" ftr="0" dt="0"/>
  <p:txStyles>
    <p:titleStyle>
      <a:lvl1pPr algn="ctr" rtl="0" eaLnBrk="1" fontAlgn="base" hangingPunct="1">
        <a:spcBef>
          <a:spcPct val="0"/>
        </a:spcBef>
        <a:spcAft>
          <a:spcPct val="0"/>
        </a:spcAft>
        <a:defRPr>
          <a:solidFill>
            <a:schemeClr val="tx2"/>
          </a:solidFill>
          <a:latin typeface="+mj-lt"/>
          <a:ea typeface="MS PGothic" panose="020B0600070205080204" pitchFamily="34" charset="-128"/>
          <a:cs typeface="+mj-cs"/>
        </a:defRPr>
      </a:lvl1pPr>
      <a:lvl2pPr algn="ctr" rtl="0" eaLnBrk="1" fontAlgn="base" hangingPunct="1">
        <a:spcBef>
          <a:spcPct val="0"/>
        </a:spcBef>
        <a:spcAft>
          <a:spcPct val="0"/>
        </a:spcAft>
        <a:defRPr>
          <a:solidFill>
            <a:schemeClr val="tx2"/>
          </a:solidFill>
          <a:latin typeface="Calibri" charset="0"/>
          <a:ea typeface="MS PGothic" panose="020B0600070205080204" pitchFamily="34" charset="-128"/>
        </a:defRPr>
      </a:lvl2pPr>
      <a:lvl3pPr algn="ctr" rtl="0" eaLnBrk="1" fontAlgn="base" hangingPunct="1">
        <a:spcBef>
          <a:spcPct val="0"/>
        </a:spcBef>
        <a:spcAft>
          <a:spcPct val="0"/>
        </a:spcAft>
        <a:defRPr>
          <a:solidFill>
            <a:schemeClr val="tx2"/>
          </a:solidFill>
          <a:latin typeface="Calibri" charset="0"/>
          <a:ea typeface="MS PGothic" panose="020B0600070205080204" pitchFamily="34" charset="-128"/>
        </a:defRPr>
      </a:lvl3pPr>
      <a:lvl4pPr algn="ctr" rtl="0" eaLnBrk="1" fontAlgn="base" hangingPunct="1">
        <a:spcBef>
          <a:spcPct val="0"/>
        </a:spcBef>
        <a:spcAft>
          <a:spcPct val="0"/>
        </a:spcAft>
        <a:defRPr>
          <a:solidFill>
            <a:schemeClr val="tx2"/>
          </a:solidFill>
          <a:latin typeface="Calibri" charset="0"/>
          <a:ea typeface="MS PGothic" panose="020B0600070205080204" pitchFamily="34" charset="-128"/>
        </a:defRPr>
      </a:lvl4pPr>
      <a:lvl5pPr algn="ctr" rtl="0" eaLnBrk="1" fontAlgn="base" hangingPunct="1">
        <a:spcBef>
          <a:spcPct val="0"/>
        </a:spcBef>
        <a:spcAft>
          <a:spcPct val="0"/>
        </a:spcAft>
        <a:defRPr>
          <a:solidFill>
            <a:schemeClr val="tx2"/>
          </a:solidFill>
          <a:latin typeface="Calibri" charset="0"/>
          <a:ea typeface="MS PGothic" panose="020B0600070205080204" pitchFamily="34" charset="-128"/>
        </a:defRPr>
      </a:lvl5pPr>
      <a:lvl6pPr marL="342900" algn="ctr" rtl="0" eaLnBrk="1" fontAlgn="base" hangingPunct="1">
        <a:spcBef>
          <a:spcPct val="0"/>
        </a:spcBef>
        <a:spcAft>
          <a:spcPct val="0"/>
        </a:spcAft>
        <a:defRPr>
          <a:solidFill>
            <a:schemeClr val="tx2"/>
          </a:solidFill>
          <a:latin typeface="Calibri" charset="0"/>
          <a:ea typeface="ＭＳ Ｐゴシック" charset="-128"/>
        </a:defRPr>
      </a:lvl6pPr>
      <a:lvl7pPr marL="685800" algn="ctr" rtl="0" eaLnBrk="1" fontAlgn="base" hangingPunct="1">
        <a:spcBef>
          <a:spcPct val="0"/>
        </a:spcBef>
        <a:spcAft>
          <a:spcPct val="0"/>
        </a:spcAft>
        <a:defRPr>
          <a:solidFill>
            <a:schemeClr val="tx2"/>
          </a:solidFill>
          <a:latin typeface="Calibri" charset="0"/>
          <a:ea typeface="ＭＳ Ｐゴシック" charset="-128"/>
        </a:defRPr>
      </a:lvl7pPr>
      <a:lvl8pPr marL="1028700" algn="ctr" rtl="0" eaLnBrk="1" fontAlgn="base" hangingPunct="1">
        <a:spcBef>
          <a:spcPct val="0"/>
        </a:spcBef>
        <a:spcAft>
          <a:spcPct val="0"/>
        </a:spcAft>
        <a:defRPr>
          <a:solidFill>
            <a:schemeClr val="tx2"/>
          </a:solidFill>
          <a:latin typeface="Calibri" charset="0"/>
          <a:ea typeface="ＭＳ Ｐゴシック" charset="-128"/>
        </a:defRPr>
      </a:lvl8pPr>
      <a:lvl9pPr marL="1371600" algn="ctr" rtl="0" eaLnBrk="1" fontAlgn="base" hangingPunct="1">
        <a:spcBef>
          <a:spcPct val="0"/>
        </a:spcBef>
        <a:spcAft>
          <a:spcPct val="0"/>
        </a:spcAft>
        <a:defRPr>
          <a:solidFill>
            <a:schemeClr val="tx2"/>
          </a:solidFill>
          <a:latin typeface="Calibri" charset="0"/>
          <a:ea typeface="ＭＳ Ｐゴシック" charset="-128"/>
        </a:defRPr>
      </a:lvl9pPr>
    </p:titleStyle>
    <p:bodyStyle>
      <a:lvl1pPr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1pPr>
      <a:lvl2pPr marL="3429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2pPr>
      <a:lvl3pPr marL="6858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3pPr>
      <a:lvl4pPr marL="10287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4pPr>
      <a:lvl5pPr marL="13716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p:bodyStyle>
    <p:otherStyle>
      <a:lvl1pPr marL="0" eaLnBrk="1" hangingPunct="1">
        <a:defRPr>
          <a:latin typeface="+mn-lt"/>
          <a:ea typeface="+mn-ea"/>
          <a:cs typeface="+mn-cs"/>
        </a:defRPr>
      </a:lvl1pPr>
      <a:lvl2pPr marL="342900" eaLnBrk="1" hangingPunct="1">
        <a:defRPr>
          <a:latin typeface="+mn-lt"/>
          <a:ea typeface="+mn-ea"/>
          <a:cs typeface="+mn-cs"/>
        </a:defRPr>
      </a:lvl2pPr>
      <a:lvl3pPr marL="685800" eaLnBrk="1" hangingPunct="1">
        <a:defRPr>
          <a:latin typeface="+mn-lt"/>
          <a:ea typeface="+mn-ea"/>
          <a:cs typeface="+mn-cs"/>
        </a:defRPr>
      </a:lvl3pPr>
      <a:lvl4pPr marL="1028700" eaLnBrk="1" hangingPunct="1">
        <a:defRPr>
          <a:latin typeface="+mn-lt"/>
          <a:ea typeface="+mn-ea"/>
          <a:cs typeface="+mn-cs"/>
        </a:defRPr>
      </a:lvl4pPr>
      <a:lvl5pPr marL="1371600" eaLnBrk="1" hangingPunct="1">
        <a:defRPr>
          <a:latin typeface="+mn-lt"/>
          <a:ea typeface="+mn-ea"/>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6.png"/><Relationship Id="rId1" Type="http://schemas.openxmlformats.org/officeDocument/2006/relationships/slideLayout" Target="../slideLayouts/slideLayout17.xml"/></Relationships>
</file>

<file path=ppt/slides/_rels/slide6.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7.png"/><Relationship Id="rId1" Type="http://schemas.openxmlformats.org/officeDocument/2006/relationships/slideLayout" Target="../slideLayouts/slideLayout17.xml"/></Relationships>
</file>

<file path=ppt/slides/_rels/slide7.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7.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7.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xml"/><Relationship Id="rId1" Type="http://schemas.openxmlformats.org/officeDocument/2006/relationships/slideLayout" Target="../slideLayouts/slideLayout30.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0.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17.xml"/><Relationship Id="rId4" Type="http://schemas.openxmlformats.org/officeDocument/2006/relationships/image" Target="../media/image15.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7.xml"/><Relationship Id="rId4" Type="http://schemas.openxmlformats.org/officeDocument/2006/relationships/image" Target="../media/image17.jpg"/></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7" Type="http://schemas.openxmlformats.org/officeDocument/2006/relationships/image" Target="../media/image22.jpeg"/><Relationship Id="rId2" Type="http://schemas.openxmlformats.org/officeDocument/2006/relationships/image" Target="../media/image18.png"/><Relationship Id="rId1" Type="http://schemas.openxmlformats.org/officeDocument/2006/relationships/slideLayout" Target="../slideLayouts/slideLayout28.xml"/><Relationship Id="rId6" Type="http://schemas.microsoft.com/office/2007/relationships/hdphoto" Target="../media/hdphoto3.wdp"/><Relationship Id="rId5" Type="http://schemas.openxmlformats.org/officeDocument/2006/relationships/image" Target="../media/image21.png"/><Relationship Id="rId4" Type="http://schemas.openxmlformats.org/officeDocument/2006/relationships/image" Target="../media/image20.jpeg"/></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26.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8.xml"/><Relationship Id="rId1" Type="http://schemas.openxmlformats.org/officeDocument/2006/relationships/slideLayout" Target="../slideLayouts/slideLayout17.xml"/><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9.xml"/><Relationship Id="rId1" Type="http://schemas.openxmlformats.org/officeDocument/2006/relationships/slideLayout" Target="../slideLayouts/slideLayout17.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3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32.xml.rels><?xml version="1.0" encoding="UTF-8" standalone="yes"?>
<Relationships xmlns="http://schemas.openxmlformats.org/package/2006/relationships"><Relationship Id="rId2" Type="http://schemas.openxmlformats.org/officeDocument/2006/relationships/image" Target="../media/image37.jpeg"/><Relationship Id="rId1" Type="http://schemas.openxmlformats.org/officeDocument/2006/relationships/slideLayout" Target="../slideLayouts/slideLayout27.xml"/></Relationships>
</file>

<file path=ppt/slides/_rels/slide33.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jpg"/><Relationship Id="rId2" Type="http://schemas.openxmlformats.org/officeDocument/2006/relationships/image" Target="../media/image38.png"/><Relationship Id="rId1" Type="http://schemas.openxmlformats.org/officeDocument/2006/relationships/slideLayout" Target="../slideLayouts/slideLayout2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C85B22A-F637-A448-B977-0B214248C1E4}"/>
              </a:ext>
            </a:extLst>
          </p:cNvPr>
          <p:cNvSpPr>
            <a:spLocks noGrp="1"/>
          </p:cNvSpPr>
          <p:nvPr>
            <p:ph type="body" sz="quarter" idx="11"/>
          </p:nvPr>
        </p:nvSpPr>
        <p:spPr/>
        <p:txBody>
          <a:bodyPr/>
          <a:lstStyle/>
          <a:p>
            <a:r>
              <a:rPr lang="en-US" dirty="0"/>
              <a:t>Andy Owen | Principal Moderator OCR </a:t>
            </a:r>
            <a:r>
              <a:rPr lang="en-US" i="1" dirty="0"/>
              <a:t> </a:t>
            </a:r>
            <a:r>
              <a:rPr lang="en-US" dirty="0"/>
              <a:t>| 09/04/2021</a:t>
            </a:r>
          </a:p>
        </p:txBody>
      </p:sp>
      <p:sp>
        <p:nvSpPr>
          <p:cNvPr id="3" name="Text Placeholder 2">
            <a:extLst>
              <a:ext uri="{FF2B5EF4-FFF2-40B4-BE49-F238E27FC236}">
                <a16:creationId xmlns:a16="http://schemas.microsoft.com/office/drawing/2014/main" id="{64742A8E-634E-B34A-89FC-381085CDE911}"/>
              </a:ext>
            </a:extLst>
          </p:cNvPr>
          <p:cNvSpPr>
            <a:spLocks noGrp="1"/>
          </p:cNvSpPr>
          <p:nvPr>
            <p:ph type="body" sz="quarter" idx="10"/>
          </p:nvPr>
        </p:nvSpPr>
        <p:spPr>
          <a:xfrm>
            <a:off x="5940152" y="1962150"/>
            <a:ext cx="2984774" cy="761747"/>
          </a:xfrm>
        </p:spPr>
        <p:txBody>
          <a:bodyPr/>
          <a:lstStyle/>
          <a:p>
            <a:r>
              <a:rPr lang="en-US" dirty="0"/>
              <a:t>Fieldwork in the new normal</a:t>
            </a:r>
          </a:p>
        </p:txBody>
      </p:sp>
    </p:spTree>
    <p:extLst>
      <p:ext uri="{BB962C8B-B14F-4D97-AF65-F5344CB8AC3E}">
        <p14:creationId xmlns:p14="http://schemas.microsoft.com/office/powerpoint/2010/main" val="3987970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ED8092F-F35D-CF40-92E8-FF65D2B14186}"/>
              </a:ext>
            </a:extLst>
          </p:cNvPr>
          <p:cNvSpPr>
            <a:spLocks noGrp="1"/>
          </p:cNvSpPr>
          <p:nvPr>
            <p:ph type="body" sz="quarter" idx="10"/>
          </p:nvPr>
        </p:nvSpPr>
        <p:spPr/>
        <p:txBody>
          <a:bodyPr/>
          <a:lstStyle/>
          <a:p>
            <a:r>
              <a:rPr lang="en-US" dirty="0"/>
              <a:t>Aims of this workshop</a:t>
            </a:r>
          </a:p>
        </p:txBody>
      </p:sp>
      <p:sp>
        <p:nvSpPr>
          <p:cNvPr id="3" name="Text Placeholder 2">
            <a:extLst>
              <a:ext uri="{FF2B5EF4-FFF2-40B4-BE49-F238E27FC236}">
                <a16:creationId xmlns:a16="http://schemas.microsoft.com/office/drawing/2014/main" id="{A1D41E59-ADDF-AD41-AD78-ED03EDDE7D2D}"/>
              </a:ext>
            </a:extLst>
          </p:cNvPr>
          <p:cNvSpPr>
            <a:spLocks noGrp="1"/>
          </p:cNvSpPr>
          <p:nvPr>
            <p:ph type="body" sz="quarter" idx="12"/>
          </p:nvPr>
        </p:nvSpPr>
        <p:spPr>
          <a:xfrm>
            <a:off x="611560" y="1275606"/>
            <a:ext cx="8031162" cy="1249573"/>
          </a:xfrm>
        </p:spPr>
        <p:txBody>
          <a:bodyPr/>
          <a:lstStyle/>
          <a:p>
            <a:r>
              <a:rPr lang="en-US" dirty="0"/>
              <a:t>How can and why should we return to fieldwork in the post-Covid era? </a:t>
            </a:r>
          </a:p>
          <a:p>
            <a:r>
              <a:rPr lang="en-US" dirty="0"/>
              <a:t>This workshop will explore: </a:t>
            </a:r>
          </a:p>
          <a:p>
            <a:pPr marL="342900" indent="-342900">
              <a:buFont typeface="+mj-lt"/>
              <a:buAutoNum type="arabicPeriod"/>
            </a:pPr>
            <a:r>
              <a:rPr lang="en-US" dirty="0"/>
              <a:t>How fieldwork can make sense of recent events.</a:t>
            </a:r>
          </a:p>
          <a:p>
            <a:pPr marL="342900" indent="-342900">
              <a:buFont typeface="+mj-lt"/>
              <a:buAutoNum type="arabicPeriod"/>
            </a:pPr>
            <a:r>
              <a:rPr lang="en-US" dirty="0"/>
              <a:t>The need for progression in planning fieldwork from KS3 to NEA.</a:t>
            </a:r>
          </a:p>
          <a:p>
            <a:pPr marL="342900" indent="-342900">
              <a:buFont typeface="+mj-lt"/>
              <a:buAutoNum type="arabicPeriod"/>
            </a:pPr>
            <a:r>
              <a:rPr lang="en-US" dirty="0"/>
              <a:t>Safe strategies for real and virtual fieldwork using the local area.</a:t>
            </a:r>
          </a:p>
        </p:txBody>
      </p:sp>
    </p:spTree>
    <p:extLst>
      <p:ext uri="{BB962C8B-B14F-4D97-AF65-F5344CB8AC3E}">
        <p14:creationId xmlns:p14="http://schemas.microsoft.com/office/powerpoint/2010/main" val="31813859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10DA3C6-35A3-4C5C-8B30-47033C4BE4F6}"/>
              </a:ext>
            </a:extLst>
          </p:cNvPr>
          <p:cNvSpPr>
            <a:spLocks noGrp="1"/>
          </p:cNvSpPr>
          <p:nvPr>
            <p:ph type="body" sz="quarter" idx="10"/>
          </p:nvPr>
        </p:nvSpPr>
        <p:spPr/>
        <p:txBody>
          <a:bodyPr/>
          <a:lstStyle/>
          <a:p>
            <a:r>
              <a:rPr lang="en-GB" dirty="0"/>
              <a:t>Why should we return to fieldwork?</a:t>
            </a:r>
          </a:p>
        </p:txBody>
      </p:sp>
      <p:sp>
        <p:nvSpPr>
          <p:cNvPr id="3" name="Text Placeholder 2">
            <a:extLst>
              <a:ext uri="{FF2B5EF4-FFF2-40B4-BE49-F238E27FC236}">
                <a16:creationId xmlns:a16="http://schemas.microsoft.com/office/drawing/2014/main" id="{264FCD0A-1B71-42B1-AFA8-1D903B138CCE}"/>
              </a:ext>
            </a:extLst>
          </p:cNvPr>
          <p:cNvSpPr>
            <a:spLocks noGrp="1"/>
          </p:cNvSpPr>
          <p:nvPr>
            <p:ph type="body" sz="quarter" idx="12"/>
          </p:nvPr>
        </p:nvSpPr>
        <p:spPr>
          <a:xfrm>
            <a:off x="533400" y="1066800"/>
            <a:ext cx="7350968" cy="3013133"/>
          </a:xfrm>
        </p:spPr>
        <p:txBody>
          <a:bodyPr/>
          <a:lstStyle/>
          <a:p>
            <a:br>
              <a:rPr lang="en-US" sz="1100" dirty="0"/>
            </a:br>
            <a:r>
              <a:rPr lang="en-GB" sz="1400">
                <a:sym typeface="Wingdings" panose="05000000000000000000" pitchFamily="2" charset="2"/>
              </a:rPr>
              <a:t>  </a:t>
            </a:r>
            <a:r>
              <a:rPr lang="en-GB" sz="1400"/>
              <a:t>Fieldwork </a:t>
            </a:r>
            <a:r>
              <a:rPr lang="en-GB" sz="1400" dirty="0"/>
              <a:t>enquiry </a:t>
            </a:r>
            <a:r>
              <a:rPr lang="en-GB" dirty="0"/>
              <a:t>provides a context for</a:t>
            </a:r>
            <a:r>
              <a:rPr lang="en-GB" sz="1400" dirty="0"/>
              <a:t> a number of research and enquiry skills.</a:t>
            </a:r>
          </a:p>
          <a:p>
            <a:endParaRPr lang="en-GB" sz="1400" dirty="0"/>
          </a:p>
          <a:p>
            <a:pPr marL="285750" indent="-285750">
              <a:buFont typeface="Wingdings" panose="05000000000000000000" pitchFamily="2" charset="2"/>
              <a:buChar char="o"/>
            </a:pPr>
            <a:r>
              <a:rPr lang="en-GB" dirty="0"/>
              <a:t>It consolidates </a:t>
            </a:r>
            <a:r>
              <a:rPr lang="en-GB" sz="1400" dirty="0"/>
              <a:t>numeracy, graphical, and analytical skills.</a:t>
            </a:r>
          </a:p>
          <a:p>
            <a:pPr marL="285750" indent="-285750">
              <a:buFont typeface="Wingdings" panose="05000000000000000000" pitchFamily="2" charset="2"/>
              <a:buChar char="o"/>
            </a:pPr>
            <a:endParaRPr lang="en-GB" sz="1400" dirty="0"/>
          </a:p>
          <a:p>
            <a:pPr marL="285750" indent="-285750">
              <a:buFont typeface="Wingdings" panose="05000000000000000000" pitchFamily="2" charset="2"/>
              <a:buChar char="o"/>
            </a:pPr>
            <a:r>
              <a:rPr lang="en-GB" dirty="0"/>
              <a:t>It provides a context for </a:t>
            </a:r>
            <a:r>
              <a:rPr lang="en-GB" sz="1400" dirty="0"/>
              <a:t>critical thinking skills such as the ability to select, justify and evaluate.</a:t>
            </a:r>
          </a:p>
          <a:p>
            <a:br>
              <a:rPr lang="en-GB" sz="1400" dirty="0"/>
            </a:br>
            <a:r>
              <a:rPr lang="en-GB" sz="1400" dirty="0">
                <a:sym typeface="Wingdings" panose="05000000000000000000" pitchFamily="2" charset="2"/>
              </a:rPr>
              <a:t>  </a:t>
            </a:r>
            <a:r>
              <a:rPr lang="en-GB" sz="1400" dirty="0"/>
              <a:t>Lockdown has created opportunities for geography to re-examine specialised concepts such as space and place.</a:t>
            </a:r>
          </a:p>
          <a:p>
            <a:br>
              <a:rPr lang="en-GB" sz="1400" dirty="0"/>
            </a:br>
            <a:r>
              <a:rPr lang="en-GB" sz="1400" dirty="0">
                <a:sym typeface="Wingdings" panose="05000000000000000000" pitchFamily="2" charset="2"/>
              </a:rPr>
              <a:t>  </a:t>
            </a:r>
            <a:r>
              <a:rPr lang="en-GB" sz="1400" dirty="0"/>
              <a:t>Fieldwork allows students of all ages and abilities to engage with contemporary issues affecting their local place.</a:t>
            </a:r>
            <a:endParaRPr lang="en-GB" dirty="0"/>
          </a:p>
        </p:txBody>
      </p:sp>
    </p:spTree>
    <p:extLst>
      <p:ext uri="{BB962C8B-B14F-4D97-AF65-F5344CB8AC3E}">
        <p14:creationId xmlns:p14="http://schemas.microsoft.com/office/powerpoint/2010/main" val="7962341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35C32B-4A48-4642-8DAA-B6F2BFF0D2D7}"/>
              </a:ext>
            </a:extLst>
          </p:cNvPr>
          <p:cNvSpPr>
            <a:spLocks noGrp="1"/>
          </p:cNvSpPr>
          <p:nvPr>
            <p:ph type="body" sz="quarter" idx="10"/>
          </p:nvPr>
        </p:nvSpPr>
        <p:spPr/>
        <p:txBody>
          <a:bodyPr/>
          <a:lstStyle/>
          <a:p>
            <a:r>
              <a:rPr lang="en-US" dirty="0"/>
              <a:t>Section 1</a:t>
            </a:r>
          </a:p>
        </p:txBody>
      </p:sp>
      <p:sp>
        <p:nvSpPr>
          <p:cNvPr id="3" name="Text Placeholder 2">
            <a:extLst>
              <a:ext uri="{FF2B5EF4-FFF2-40B4-BE49-F238E27FC236}">
                <a16:creationId xmlns:a16="http://schemas.microsoft.com/office/drawing/2014/main" id="{91D663E4-9A12-614D-9273-A53C63644A4F}"/>
              </a:ext>
            </a:extLst>
          </p:cNvPr>
          <p:cNvSpPr>
            <a:spLocks noGrp="1"/>
          </p:cNvSpPr>
          <p:nvPr>
            <p:ph type="body" sz="quarter" idx="11"/>
          </p:nvPr>
        </p:nvSpPr>
        <p:spPr>
          <a:xfrm>
            <a:off x="1104900" y="2077135"/>
            <a:ext cx="6934200" cy="769441"/>
          </a:xfrm>
        </p:spPr>
        <p:txBody>
          <a:bodyPr/>
          <a:lstStyle/>
          <a:p>
            <a:r>
              <a:rPr lang="en-US" dirty="0"/>
              <a:t>How fieldwork can make sense of recent events</a:t>
            </a:r>
          </a:p>
        </p:txBody>
      </p:sp>
    </p:spTree>
    <p:extLst>
      <p:ext uri="{BB962C8B-B14F-4D97-AF65-F5344CB8AC3E}">
        <p14:creationId xmlns:p14="http://schemas.microsoft.com/office/powerpoint/2010/main" val="26598217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00731E9-2A48-44AA-A75E-8AA83CCBB610}"/>
              </a:ext>
            </a:extLst>
          </p:cNvPr>
          <p:cNvSpPr>
            <a:spLocks noGrp="1"/>
          </p:cNvSpPr>
          <p:nvPr>
            <p:ph type="body" sz="quarter" idx="10"/>
          </p:nvPr>
        </p:nvSpPr>
        <p:spPr/>
        <p:txBody>
          <a:bodyPr/>
          <a:lstStyle/>
          <a:p>
            <a:r>
              <a:rPr lang="en-GB" dirty="0"/>
              <a:t>The concept of space is now more widely understood</a:t>
            </a:r>
          </a:p>
        </p:txBody>
      </p:sp>
      <p:sp>
        <p:nvSpPr>
          <p:cNvPr id="3" name="Text Placeholder 2">
            <a:extLst>
              <a:ext uri="{FF2B5EF4-FFF2-40B4-BE49-F238E27FC236}">
                <a16:creationId xmlns:a16="http://schemas.microsoft.com/office/drawing/2014/main" id="{322B8F79-BC6E-4B3C-8E92-44D2F31BD2E7}"/>
              </a:ext>
            </a:extLst>
          </p:cNvPr>
          <p:cNvSpPr>
            <a:spLocks noGrp="1"/>
          </p:cNvSpPr>
          <p:nvPr>
            <p:ph type="body" sz="quarter" idx="13"/>
          </p:nvPr>
        </p:nvSpPr>
        <p:spPr>
          <a:xfrm>
            <a:off x="3563888" y="1075987"/>
            <a:ext cx="5000675" cy="3662541"/>
          </a:xfrm>
        </p:spPr>
        <p:txBody>
          <a:bodyPr/>
          <a:lstStyle/>
          <a:p>
            <a:r>
              <a:rPr lang="en-GB" dirty="0"/>
              <a:t>Our perception of space has changed / come into sharper focus. We have become aware of the concept of social distancing in various geographically defined spaces, for example, in:</a:t>
            </a:r>
          </a:p>
          <a:p>
            <a:r>
              <a:rPr lang="en-GB" dirty="0">
                <a:sym typeface="Wingdings" panose="05000000000000000000" pitchFamily="2" charset="2"/>
              </a:rPr>
              <a:t>   </a:t>
            </a:r>
            <a:r>
              <a:rPr lang="en-GB" dirty="0"/>
              <a:t>Enclosed spaces</a:t>
            </a:r>
          </a:p>
          <a:p>
            <a:pPr marL="285750" indent="-285750">
              <a:buFont typeface="Wingdings" panose="05000000000000000000" pitchFamily="2" charset="2"/>
              <a:buChar char="o"/>
            </a:pPr>
            <a:r>
              <a:rPr lang="en-GB" dirty="0"/>
              <a:t>Public spaces, especially in the high street and around public transport hubs</a:t>
            </a:r>
          </a:p>
          <a:p>
            <a:pPr marL="285750" indent="-285750">
              <a:buFont typeface="Wingdings" panose="05000000000000000000" pitchFamily="2" charset="2"/>
              <a:buChar char="o"/>
            </a:pPr>
            <a:r>
              <a:rPr lang="en-GB" dirty="0"/>
              <a:t>Open spaces such as beaches or urban green spaces</a:t>
            </a:r>
          </a:p>
          <a:p>
            <a:pPr marL="285750" indent="-285750">
              <a:buFont typeface="Wingdings" panose="05000000000000000000" pitchFamily="2" charset="2"/>
              <a:buChar char="o"/>
            </a:pPr>
            <a:endParaRPr lang="en-GB" dirty="0"/>
          </a:p>
          <a:p>
            <a:r>
              <a:rPr lang="en-GB" dirty="0"/>
              <a:t>Public behaviour has also been scrutinised in these spaces. </a:t>
            </a:r>
          </a:p>
          <a:p>
            <a:r>
              <a:rPr lang="en-GB" dirty="0"/>
              <a:t>For example:</a:t>
            </a:r>
          </a:p>
          <a:p>
            <a:pPr defTabSz="914400"/>
            <a:r>
              <a:rPr lang="en-GB" kern="0" dirty="0">
                <a:sym typeface="Wingdings" panose="05000000000000000000" pitchFamily="2" charset="2"/>
              </a:rPr>
              <a:t> </a:t>
            </a:r>
            <a:r>
              <a:rPr lang="en-GB" kern="0" dirty="0"/>
              <a:t>Whether the use of space causes conflict between users, for example, whether joggers or cyclists should wear masks </a:t>
            </a:r>
          </a:p>
          <a:p>
            <a:pPr defTabSz="914400"/>
            <a:r>
              <a:rPr lang="en-GB" kern="0" dirty="0">
                <a:sym typeface="Wingdings" panose="05000000000000000000" pitchFamily="2" charset="2"/>
              </a:rPr>
              <a:t> </a:t>
            </a:r>
            <a:r>
              <a:rPr lang="en-GB" kern="0" dirty="0"/>
              <a:t>Whether a vigil or demonstration is ethically acceptable during lockdown restrictions.</a:t>
            </a:r>
          </a:p>
          <a:p>
            <a:endParaRPr lang="en-GB" dirty="0"/>
          </a:p>
          <a:p>
            <a:endParaRPr lang="en-GB" dirty="0"/>
          </a:p>
          <a:p>
            <a:endParaRPr lang="en-GB" dirty="0"/>
          </a:p>
        </p:txBody>
      </p:sp>
      <p:pic>
        <p:nvPicPr>
          <p:cNvPr id="6" name="Picture 5">
            <a:extLst>
              <a:ext uri="{FF2B5EF4-FFF2-40B4-BE49-F238E27FC236}">
                <a16:creationId xmlns:a16="http://schemas.microsoft.com/office/drawing/2014/main" id="{C6E38978-54A2-464B-A5E0-423711500E07}"/>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611560" y="915566"/>
            <a:ext cx="2780928" cy="4171392"/>
          </a:xfrm>
          <a:prstGeom prst="rect">
            <a:avLst/>
          </a:prstGeom>
        </p:spPr>
      </p:pic>
      <p:sp>
        <p:nvSpPr>
          <p:cNvPr id="8" name="TextBox 7">
            <a:extLst>
              <a:ext uri="{FF2B5EF4-FFF2-40B4-BE49-F238E27FC236}">
                <a16:creationId xmlns:a16="http://schemas.microsoft.com/office/drawing/2014/main" id="{F9A3CE39-E877-4217-92DE-922AABFAAC3B}"/>
              </a:ext>
            </a:extLst>
          </p:cNvPr>
          <p:cNvSpPr txBox="1"/>
          <p:nvPr/>
        </p:nvSpPr>
        <p:spPr>
          <a:xfrm>
            <a:off x="3779912" y="4227934"/>
            <a:ext cx="1306448"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Mitigation of risk</a:t>
            </a:r>
          </a:p>
        </p:txBody>
      </p:sp>
      <p:sp>
        <p:nvSpPr>
          <p:cNvPr id="9" name="TextBox 8">
            <a:extLst>
              <a:ext uri="{FF2B5EF4-FFF2-40B4-BE49-F238E27FC236}">
                <a16:creationId xmlns:a16="http://schemas.microsoft.com/office/drawing/2014/main" id="{8117196E-3AD7-4202-BC54-B0812A064353}"/>
              </a:ext>
            </a:extLst>
          </p:cNvPr>
          <p:cNvSpPr txBox="1"/>
          <p:nvPr/>
        </p:nvSpPr>
        <p:spPr>
          <a:xfrm>
            <a:off x="5364088" y="4227934"/>
            <a:ext cx="520976"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Space</a:t>
            </a:r>
          </a:p>
        </p:txBody>
      </p:sp>
      <p:sp>
        <p:nvSpPr>
          <p:cNvPr id="10" name="TextBox 9">
            <a:extLst>
              <a:ext uri="{FF2B5EF4-FFF2-40B4-BE49-F238E27FC236}">
                <a16:creationId xmlns:a16="http://schemas.microsoft.com/office/drawing/2014/main" id="{F7036453-8461-4014-8505-0D0A7B83C8EB}"/>
              </a:ext>
            </a:extLst>
          </p:cNvPr>
          <p:cNvSpPr txBox="1"/>
          <p:nvPr/>
        </p:nvSpPr>
        <p:spPr>
          <a:xfrm>
            <a:off x="6228184" y="4227934"/>
            <a:ext cx="779059"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Inequality</a:t>
            </a:r>
          </a:p>
        </p:txBody>
      </p:sp>
      <p:sp>
        <p:nvSpPr>
          <p:cNvPr id="11" name="TextBox 10">
            <a:extLst>
              <a:ext uri="{FF2B5EF4-FFF2-40B4-BE49-F238E27FC236}">
                <a16:creationId xmlns:a16="http://schemas.microsoft.com/office/drawing/2014/main" id="{E3F6757B-3C08-4DDB-9ACE-4E9FE3CC4646}"/>
              </a:ext>
            </a:extLst>
          </p:cNvPr>
          <p:cNvSpPr txBox="1"/>
          <p:nvPr/>
        </p:nvSpPr>
        <p:spPr>
          <a:xfrm>
            <a:off x="611560" y="4803998"/>
            <a:ext cx="1512168" cy="215444"/>
          </a:xfrm>
          <a:prstGeom prst="rect">
            <a:avLst/>
          </a:prstGeom>
          <a:noFill/>
        </p:spPr>
        <p:txBody>
          <a:bodyPr wrap="square">
            <a:spAutoFit/>
          </a:bodyPr>
          <a:lstStyle/>
          <a:p>
            <a:r>
              <a:rPr lang="en-GB" sz="800" b="1" dirty="0">
                <a:solidFill>
                  <a:schemeClr val="bg1"/>
                </a:solidFill>
              </a:rPr>
              <a:t>Photo © Andy Owen</a:t>
            </a:r>
          </a:p>
        </p:txBody>
      </p:sp>
    </p:spTree>
    <p:extLst>
      <p:ext uri="{BB962C8B-B14F-4D97-AF65-F5344CB8AC3E}">
        <p14:creationId xmlns:p14="http://schemas.microsoft.com/office/powerpoint/2010/main" val="3624688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1405248-2DDE-45CC-B971-7AD71599E759}"/>
              </a:ext>
            </a:extLst>
          </p:cNvPr>
          <p:cNvSpPr>
            <a:spLocks noGrp="1"/>
          </p:cNvSpPr>
          <p:nvPr>
            <p:ph type="body" sz="quarter" idx="10"/>
          </p:nvPr>
        </p:nvSpPr>
        <p:spPr/>
        <p:txBody>
          <a:bodyPr/>
          <a:lstStyle/>
          <a:p>
            <a:r>
              <a:rPr lang="en-GB" dirty="0"/>
              <a:t>Geographical space in the headlines</a:t>
            </a:r>
          </a:p>
        </p:txBody>
      </p:sp>
      <p:pic>
        <p:nvPicPr>
          <p:cNvPr id="6" name="Picture 5">
            <a:extLst>
              <a:ext uri="{FF2B5EF4-FFF2-40B4-BE49-F238E27FC236}">
                <a16:creationId xmlns:a16="http://schemas.microsoft.com/office/drawing/2014/main" id="{2CACB842-1FB7-4DA9-9393-5DB4C56B9D5F}"/>
              </a:ext>
            </a:extLst>
          </p:cNvPr>
          <p:cNvPicPr>
            <a:picLocks noChangeAspect="1"/>
          </p:cNvPicPr>
          <p:nvPr/>
        </p:nvPicPr>
        <p:blipFill>
          <a:blip r:embed="rId2" cstate="screen">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a:ext>
            </a:extLst>
          </a:blip>
          <a:stretch>
            <a:fillRect/>
          </a:stretch>
        </p:blipFill>
        <p:spPr>
          <a:xfrm>
            <a:off x="539552" y="1001969"/>
            <a:ext cx="3221389" cy="4148000"/>
          </a:xfrm>
          <a:prstGeom prst="rect">
            <a:avLst/>
          </a:prstGeom>
        </p:spPr>
      </p:pic>
      <p:sp>
        <p:nvSpPr>
          <p:cNvPr id="5" name="Text Placeholder 2">
            <a:extLst>
              <a:ext uri="{FF2B5EF4-FFF2-40B4-BE49-F238E27FC236}">
                <a16:creationId xmlns:a16="http://schemas.microsoft.com/office/drawing/2014/main" id="{75A00BFF-3A9F-485C-BDB7-48E46AA57891}"/>
              </a:ext>
            </a:extLst>
          </p:cNvPr>
          <p:cNvSpPr txBox="1">
            <a:spLocks/>
          </p:cNvSpPr>
          <p:nvPr/>
        </p:nvSpPr>
        <p:spPr bwMode="auto">
          <a:xfrm>
            <a:off x="4427984" y="1059582"/>
            <a:ext cx="3992562" cy="36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rtl="0" eaLnBrk="1" fontAlgn="base" hangingPunct="1">
              <a:lnSpc>
                <a:spcPct val="100000"/>
              </a:lnSpc>
              <a:spcBef>
                <a:spcPts val="0"/>
              </a:spcBef>
              <a:spcAft>
                <a:spcPct val="0"/>
              </a:spcAft>
              <a:defRPr sz="1400" spc="-15" baseline="0">
                <a:solidFill>
                  <a:schemeClr val="tx1"/>
                </a:solidFill>
                <a:latin typeface="Arial" charset="0"/>
                <a:ea typeface="Arial" charset="0"/>
                <a:cs typeface="Arial" charset="0"/>
              </a:defRPr>
            </a:lvl1pPr>
            <a:lvl2pPr marL="342900" algn="l" rtl="0" eaLnBrk="1" fontAlgn="base" hangingPunct="1">
              <a:spcBef>
                <a:spcPct val="20000"/>
              </a:spcBef>
              <a:spcAft>
                <a:spcPct val="0"/>
              </a:spcAft>
              <a:defRPr sz="1050" spc="-45" baseline="0">
                <a:solidFill>
                  <a:schemeClr val="tx1"/>
                </a:solidFill>
                <a:latin typeface="Arial" charset="0"/>
                <a:ea typeface="Arial" charset="0"/>
                <a:cs typeface="Arial" charset="0"/>
              </a:defRPr>
            </a:lvl2pPr>
            <a:lvl3pPr marL="685800" algn="l" rtl="0" eaLnBrk="1" fontAlgn="base" hangingPunct="1">
              <a:spcBef>
                <a:spcPct val="20000"/>
              </a:spcBef>
              <a:spcAft>
                <a:spcPct val="0"/>
              </a:spcAft>
              <a:defRPr sz="1050" spc="-45" baseline="0">
                <a:solidFill>
                  <a:schemeClr val="tx1"/>
                </a:solidFill>
                <a:latin typeface="Arial" charset="0"/>
                <a:ea typeface="Arial" charset="0"/>
                <a:cs typeface="Arial" charset="0"/>
              </a:defRPr>
            </a:lvl3pPr>
            <a:lvl4pPr marL="1028700" algn="l" rtl="0" eaLnBrk="1" fontAlgn="base" hangingPunct="1">
              <a:spcBef>
                <a:spcPct val="20000"/>
              </a:spcBef>
              <a:spcAft>
                <a:spcPct val="0"/>
              </a:spcAft>
              <a:defRPr sz="1050" spc="-45" baseline="0">
                <a:solidFill>
                  <a:schemeClr val="tx1"/>
                </a:solidFill>
                <a:latin typeface="Arial" charset="0"/>
                <a:ea typeface="Arial" charset="0"/>
                <a:cs typeface="Arial" charset="0"/>
              </a:defRPr>
            </a:lvl4pPr>
            <a:lvl5pPr marL="1371600" algn="l" rtl="0" eaLnBrk="1" fontAlgn="base" hangingPunct="1">
              <a:spcBef>
                <a:spcPct val="20000"/>
              </a:spcBef>
              <a:spcAft>
                <a:spcPct val="0"/>
              </a:spcAft>
              <a:defRPr sz="1050" spc="-45" baseline="0">
                <a:solidFill>
                  <a:schemeClr val="tx1"/>
                </a:solidFill>
                <a:latin typeface="Arial" charset="0"/>
                <a:ea typeface="Arial" charset="0"/>
                <a:cs typeface="Arial" charset="0"/>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defTabSz="914400"/>
            <a:endParaRPr lang="en-GB" sz="1600" i="1" kern="0" dirty="0"/>
          </a:p>
          <a:p>
            <a:pPr defTabSz="914400"/>
            <a:r>
              <a:rPr lang="en-GB" sz="1600" i="1" kern="0" dirty="0"/>
              <a:t>‘ “Kill the bill” protesters clash with police again in Bristol.’ </a:t>
            </a:r>
            <a:r>
              <a:rPr lang="en-GB" kern="0" dirty="0"/>
              <a:t>The Guardian 4 April 2021</a:t>
            </a:r>
          </a:p>
          <a:p>
            <a:pPr defTabSz="914400"/>
            <a:endParaRPr lang="en-GB" kern="0" dirty="0"/>
          </a:p>
          <a:p>
            <a:pPr defTabSz="914400"/>
            <a:r>
              <a:rPr lang="en-GB" sz="1600" i="1" kern="0" dirty="0"/>
              <a:t>‘Sarah Everard vigil: Met accused of “institutional sexism” after review finds police “acted appropriately”.’ </a:t>
            </a:r>
            <a:r>
              <a:rPr lang="en-GB" kern="0" dirty="0"/>
              <a:t>The</a:t>
            </a:r>
            <a:r>
              <a:rPr lang="en-GB" b="1" i="1" kern="0" dirty="0">
                <a:solidFill>
                  <a:srgbClr val="FF0000"/>
                </a:solidFill>
                <a:latin typeface="Times New Roman" panose="02020603050405020304" pitchFamily="18" charset="0"/>
                <a:cs typeface="Times New Roman" panose="02020603050405020304" pitchFamily="18" charset="0"/>
              </a:rPr>
              <a:t> </a:t>
            </a:r>
            <a:r>
              <a:rPr lang="en-GB" b="1" i="1" kern="0" dirty="0" err="1">
                <a:solidFill>
                  <a:srgbClr val="FF0000"/>
                </a:solidFill>
                <a:latin typeface="Times New Roman" panose="02020603050405020304" pitchFamily="18" charset="0"/>
                <a:cs typeface="Times New Roman" panose="02020603050405020304" pitchFamily="18" charset="0"/>
              </a:rPr>
              <a:t>i</a:t>
            </a:r>
            <a:r>
              <a:rPr lang="en-GB" b="1" i="1" kern="0" dirty="0">
                <a:solidFill>
                  <a:srgbClr val="FF0000"/>
                </a:solidFill>
                <a:latin typeface="Times New Roman" panose="02020603050405020304" pitchFamily="18" charset="0"/>
                <a:cs typeface="Times New Roman" panose="02020603050405020304" pitchFamily="18" charset="0"/>
              </a:rPr>
              <a:t> </a:t>
            </a:r>
            <a:r>
              <a:rPr lang="en-GB" kern="0" dirty="0"/>
              <a:t>News 30 March 2021</a:t>
            </a:r>
          </a:p>
          <a:p>
            <a:pPr defTabSz="914400"/>
            <a:endParaRPr lang="en-GB" kern="0" dirty="0"/>
          </a:p>
          <a:p>
            <a:pPr defTabSz="914400"/>
            <a:r>
              <a:rPr lang="en-GB" sz="1600" i="1" kern="0" dirty="0"/>
              <a:t>‘Joggers should wear face masks when running past others, scientists say.’ </a:t>
            </a:r>
            <a:r>
              <a:rPr lang="en-GB" kern="0" dirty="0"/>
              <a:t>The Independent 2 March 2021</a:t>
            </a:r>
          </a:p>
          <a:p>
            <a:pPr defTabSz="914400"/>
            <a:endParaRPr lang="en-GB" kern="0" dirty="0"/>
          </a:p>
          <a:p>
            <a:pPr defTabSz="914400"/>
            <a:endParaRPr lang="en-GB" kern="0" dirty="0"/>
          </a:p>
          <a:p>
            <a:pPr defTabSz="914400"/>
            <a:endParaRPr lang="en-GB" kern="0" dirty="0"/>
          </a:p>
          <a:p>
            <a:pPr defTabSz="914400"/>
            <a:endParaRPr lang="en-GB" kern="0" dirty="0"/>
          </a:p>
        </p:txBody>
      </p:sp>
      <p:sp>
        <p:nvSpPr>
          <p:cNvPr id="7" name="TextBox 6">
            <a:extLst>
              <a:ext uri="{FF2B5EF4-FFF2-40B4-BE49-F238E27FC236}">
                <a16:creationId xmlns:a16="http://schemas.microsoft.com/office/drawing/2014/main" id="{A14FB46C-E462-4FC1-82DE-E500302915D3}"/>
              </a:ext>
            </a:extLst>
          </p:cNvPr>
          <p:cNvSpPr txBox="1"/>
          <p:nvPr/>
        </p:nvSpPr>
        <p:spPr>
          <a:xfrm>
            <a:off x="611560" y="4803998"/>
            <a:ext cx="1512168" cy="215444"/>
          </a:xfrm>
          <a:prstGeom prst="rect">
            <a:avLst/>
          </a:prstGeom>
          <a:noFill/>
        </p:spPr>
        <p:txBody>
          <a:bodyPr wrap="square">
            <a:spAutoFit/>
          </a:bodyPr>
          <a:lstStyle/>
          <a:p>
            <a:r>
              <a:rPr lang="en-GB" sz="800" b="1" dirty="0">
                <a:solidFill>
                  <a:schemeClr val="bg1"/>
                </a:solidFill>
              </a:rPr>
              <a:t>Photo © Andy Owen</a:t>
            </a:r>
          </a:p>
        </p:txBody>
      </p:sp>
    </p:spTree>
    <p:extLst>
      <p:ext uri="{BB962C8B-B14F-4D97-AF65-F5344CB8AC3E}">
        <p14:creationId xmlns:p14="http://schemas.microsoft.com/office/powerpoint/2010/main" val="32405375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AA5CC30-85C6-4B09-A02C-E29E6FD423C7}"/>
              </a:ext>
            </a:extLst>
          </p:cNvPr>
          <p:cNvSpPr>
            <a:spLocks noGrp="1"/>
          </p:cNvSpPr>
          <p:nvPr>
            <p:ph type="body" sz="quarter" idx="10"/>
          </p:nvPr>
        </p:nvSpPr>
        <p:spPr/>
        <p:txBody>
          <a:bodyPr/>
          <a:lstStyle/>
          <a:p>
            <a:r>
              <a:rPr lang="en-GB" dirty="0"/>
              <a:t>Changing patterns of work</a:t>
            </a:r>
          </a:p>
        </p:txBody>
      </p:sp>
      <p:sp>
        <p:nvSpPr>
          <p:cNvPr id="3" name="Text Placeholder 2">
            <a:extLst>
              <a:ext uri="{FF2B5EF4-FFF2-40B4-BE49-F238E27FC236}">
                <a16:creationId xmlns:a16="http://schemas.microsoft.com/office/drawing/2014/main" id="{0D6637AB-F383-4EA0-878E-76D709CAED74}"/>
              </a:ext>
            </a:extLst>
          </p:cNvPr>
          <p:cNvSpPr>
            <a:spLocks noGrp="1"/>
          </p:cNvSpPr>
          <p:nvPr>
            <p:ph type="body" sz="quarter" idx="13"/>
          </p:nvPr>
        </p:nvSpPr>
        <p:spPr>
          <a:xfrm>
            <a:off x="4283968" y="1075987"/>
            <a:ext cx="4280595" cy="2800767"/>
          </a:xfrm>
        </p:spPr>
        <p:txBody>
          <a:bodyPr/>
          <a:lstStyle/>
          <a:p>
            <a:r>
              <a:rPr lang="en-GB" dirty="0"/>
              <a:t>How many people will continue to work from home when restrictions ease?</a:t>
            </a:r>
          </a:p>
          <a:p>
            <a:r>
              <a:rPr lang="en-GB" dirty="0"/>
              <a:t>Will there be a demand for city centre office space in the future?</a:t>
            </a:r>
          </a:p>
          <a:p>
            <a:r>
              <a:rPr lang="en-GB" dirty="0"/>
              <a:t>If people continue to work from home what might be the impact on where people choose to live? Might we see reduced demand for apartments in inner city locations and increased demand for homes in the countryside?</a:t>
            </a:r>
          </a:p>
          <a:p>
            <a:endParaRPr lang="en-GB" dirty="0"/>
          </a:p>
          <a:p>
            <a:r>
              <a:rPr lang="en-GB" dirty="0"/>
              <a:t>‘Covid-19 has changed working patterns for good, UK survey finds.’ The Guardian 5 October 2020</a:t>
            </a:r>
          </a:p>
          <a:p>
            <a:endParaRPr lang="en-GB" dirty="0"/>
          </a:p>
        </p:txBody>
      </p:sp>
      <p:pic>
        <p:nvPicPr>
          <p:cNvPr id="6" name="Picture 5">
            <a:extLst>
              <a:ext uri="{FF2B5EF4-FFF2-40B4-BE49-F238E27FC236}">
                <a16:creationId xmlns:a16="http://schemas.microsoft.com/office/drawing/2014/main" id="{9AAE1AEB-1814-42CC-9F85-77B5BBE83FE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rot="5400000">
            <a:off x="204360" y="1610798"/>
            <a:ext cx="4171392" cy="2780928"/>
          </a:xfrm>
          <a:prstGeom prst="rect">
            <a:avLst/>
          </a:prstGeom>
        </p:spPr>
      </p:pic>
      <p:sp>
        <p:nvSpPr>
          <p:cNvPr id="7" name="TextBox 6">
            <a:extLst>
              <a:ext uri="{FF2B5EF4-FFF2-40B4-BE49-F238E27FC236}">
                <a16:creationId xmlns:a16="http://schemas.microsoft.com/office/drawing/2014/main" id="{77AE71C7-B7FF-477A-9B3A-F555FBA1A211}"/>
              </a:ext>
            </a:extLst>
          </p:cNvPr>
          <p:cNvSpPr txBox="1"/>
          <p:nvPr/>
        </p:nvSpPr>
        <p:spPr>
          <a:xfrm>
            <a:off x="4499992" y="4299942"/>
            <a:ext cx="1086836"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Regeneration</a:t>
            </a:r>
          </a:p>
        </p:txBody>
      </p:sp>
      <p:sp>
        <p:nvSpPr>
          <p:cNvPr id="9" name="TextBox 8">
            <a:extLst>
              <a:ext uri="{FF2B5EF4-FFF2-40B4-BE49-F238E27FC236}">
                <a16:creationId xmlns:a16="http://schemas.microsoft.com/office/drawing/2014/main" id="{898E22A4-85B4-46C4-AF51-9D5DDA39D86C}"/>
              </a:ext>
            </a:extLst>
          </p:cNvPr>
          <p:cNvSpPr txBox="1"/>
          <p:nvPr/>
        </p:nvSpPr>
        <p:spPr>
          <a:xfrm>
            <a:off x="4499992" y="3723878"/>
            <a:ext cx="1067600"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Gentrification</a:t>
            </a:r>
          </a:p>
        </p:txBody>
      </p:sp>
      <p:sp>
        <p:nvSpPr>
          <p:cNvPr id="10" name="TextBox 9">
            <a:extLst>
              <a:ext uri="{FF2B5EF4-FFF2-40B4-BE49-F238E27FC236}">
                <a16:creationId xmlns:a16="http://schemas.microsoft.com/office/drawing/2014/main" id="{798793B3-9102-48FB-AEB9-4154797E52A2}"/>
              </a:ext>
            </a:extLst>
          </p:cNvPr>
          <p:cNvSpPr txBox="1"/>
          <p:nvPr/>
        </p:nvSpPr>
        <p:spPr>
          <a:xfrm>
            <a:off x="6084168" y="4299942"/>
            <a:ext cx="1683153"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Counter-urbanisation</a:t>
            </a:r>
          </a:p>
        </p:txBody>
      </p:sp>
      <p:sp>
        <p:nvSpPr>
          <p:cNvPr id="11" name="TextBox 10">
            <a:extLst>
              <a:ext uri="{FF2B5EF4-FFF2-40B4-BE49-F238E27FC236}">
                <a16:creationId xmlns:a16="http://schemas.microsoft.com/office/drawing/2014/main" id="{546028D0-D5A9-47F6-9D68-2170F42FFF91}"/>
              </a:ext>
            </a:extLst>
          </p:cNvPr>
          <p:cNvSpPr txBox="1"/>
          <p:nvPr/>
        </p:nvSpPr>
        <p:spPr>
          <a:xfrm>
            <a:off x="6084168" y="3723878"/>
            <a:ext cx="928139"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Commuting</a:t>
            </a:r>
          </a:p>
        </p:txBody>
      </p:sp>
      <p:sp>
        <p:nvSpPr>
          <p:cNvPr id="12" name="TextBox 11">
            <a:extLst>
              <a:ext uri="{FF2B5EF4-FFF2-40B4-BE49-F238E27FC236}">
                <a16:creationId xmlns:a16="http://schemas.microsoft.com/office/drawing/2014/main" id="{42AD2443-8300-4CBF-90E7-4CB46DD3090F}"/>
              </a:ext>
            </a:extLst>
          </p:cNvPr>
          <p:cNvSpPr txBox="1"/>
          <p:nvPr/>
        </p:nvSpPr>
        <p:spPr>
          <a:xfrm>
            <a:off x="971600" y="4803998"/>
            <a:ext cx="1512168" cy="215444"/>
          </a:xfrm>
          <a:prstGeom prst="rect">
            <a:avLst/>
          </a:prstGeom>
          <a:noFill/>
        </p:spPr>
        <p:txBody>
          <a:bodyPr wrap="square">
            <a:spAutoFit/>
          </a:bodyPr>
          <a:lstStyle/>
          <a:p>
            <a:r>
              <a:rPr lang="en-GB" sz="800" b="1" dirty="0">
                <a:solidFill>
                  <a:schemeClr val="bg1"/>
                </a:solidFill>
              </a:rPr>
              <a:t>Photo © Andy Owen</a:t>
            </a:r>
          </a:p>
        </p:txBody>
      </p:sp>
    </p:spTree>
    <p:extLst>
      <p:ext uri="{BB962C8B-B14F-4D97-AF65-F5344CB8AC3E}">
        <p14:creationId xmlns:p14="http://schemas.microsoft.com/office/powerpoint/2010/main" val="340206212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27066CE-68D2-4DF8-B952-1724EEFC2AFF}"/>
              </a:ext>
            </a:extLst>
          </p:cNvPr>
          <p:cNvSpPr>
            <a:spLocks noGrp="1"/>
          </p:cNvSpPr>
          <p:nvPr>
            <p:ph type="body" sz="quarter" idx="10"/>
          </p:nvPr>
        </p:nvSpPr>
        <p:spPr/>
        <p:txBody>
          <a:bodyPr/>
          <a:lstStyle/>
          <a:p>
            <a:r>
              <a:rPr lang="en-GB" dirty="0"/>
              <a:t>Decline of the high street</a:t>
            </a:r>
          </a:p>
        </p:txBody>
      </p:sp>
      <p:sp>
        <p:nvSpPr>
          <p:cNvPr id="3" name="Text Placeholder 2">
            <a:extLst>
              <a:ext uri="{FF2B5EF4-FFF2-40B4-BE49-F238E27FC236}">
                <a16:creationId xmlns:a16="http://schemas.microsoft.com/office/drawing/2014/main" id="{9FC1C7A1-68FD-4FE6-AEAA-A441707034F9}"/>
              </a:ext>
            </a:extLst>
          </p:cNvPr>
          <p:cNvSpPr>
            <a:spLocks noGrp="1"/>
          </p:cNvSpPr>
          <p:nvPr>
            <p:ph type="body" sz="quarter" idx="13"/>
          </p:nvPr>
        </p:nvSpPr>
        <p:spPr>
          <a:xfrm>
            <a:off x="4572001" y="1075987"/>
            <a:ext cx="3992562" cy="2369880"/>
          </a:xfrm>
        </p:spPr>
        <p:txBody>
          <a:bodyPr/>
          <a:lstStyle/>
          <a:p>
            <a:r>
              <a:rPr lang="en-GB" dirty="0"/>
              <a:t>In 2020 17,500 stores were closed in Great Britain and 7665 new stores opened.</a:t>
            </a:r>
          </a:p>
          <a:p>
            <a:r>
              <a:rPr lang="en-GB" dirty="0"/>
              <a:t>Net loss = 9,877 stores.</a:t>
            </a:r>
          </a:p>
          <a:p>
            <a:r>
              <a:rPr lang="en-GB" dirty="0"/>
              <a:t>Lockdown restrictions accelerated an existing trend  caused by online retailing.</a:t>
            </a:r>
          </a:p>
          <a:p>
            <a:r>
              <a:rPr lang="en-GB" dirty="0"/>
              <a:t>How will hospitality businesses respond when restrictions are eased?</a:t>
            </a:r>
          </a:p>
          <a:p>
            <a:r>
              <a:rPr lang="en-GB" dirty="0"/>
              <a:t>Will the night time economy recover?</a:t>
            </a:r>
          </a:p>
          <a:p>
            <a:r>
              <a:rPr lang="en-GB" dirty="0"/>
              <a:t>How will town centres adapt to these changes?</a:t>
            </a:r>
          </a:p>
          <a:p>
            <a:endParaRPr lang="en-GB" dirty="0"/>
          </a:p>
          <a:p>
            <a:endParaRPr lang="en-GB" dirty="0"/>
          </a:p>
        </p:txBody>
      </p:sp>
      <p:pic>
        <p:nvPicPr>
          <p:cNvPr id="6" name="Picture 5">
            <a:extLst>
              <a:ext uri="{FF2B5EF4-FFF2-40B4-BE49-F238E27FC236}">
                <a16:creationId xmlns:a16="http://schemas.microsoft.com/office/drawing/2014/main" id="{610F53AF-2059-4642-8FCE-B40383A5381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07504" y="1059582"/>
            <a:ext cx="4320480" cy="2880320"/>
          </a:xfrm>
          <a:prstGeom prst="rect">
            <a:avLst/>
          </a:prstGeom>
        </p:spPr>
      </p:pic>
      <p:sp>
        <p:nvSpPr>
          <p:cNvPr id="7" name="TextBox 6">
            <a:extLst>
              <a:ext uri="{FF2B5EF4-FFF2-40B4-BE49-F238E27FC236}">
                <a16:creationId xmlns:a16="http://schemas.microsoft.com/office/drawing/2014/main" id="{D6766EE2-FC22-4AEF-BB97-ADCA5C32DB16}"/>
              </a:ext>
            </a:extLst>
          </p:cNvPr>
          <p:cNvSpPr txBox="1"/>
          <p:nvPr/>
        </p:nvSpPr>
        <p:spPr>
          <a:xfrm>
            <a:off x="4788024" y="3363838"/>
            <a:ext cx="1086836"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Regeneration</a:t>
            </a:r>
          </a:p>
        </p:txBody>
      </p:sp>
      <p:sp>
        <p:nvSpPr>
          <p:cNvPr id="11" name="TextBox 10">
            <a:extLst>
              <a:ext uri="{FF2B5EF4-FFF2-40B4-BE49-F238E27FC236}">
                <a16:creationId xmlns:a16="http://schemas.microsoft.com/office/drawing/2014/main" id="{8DF41373-ACC7-40AB-9E07-928683F59814}"/>
              </a:ext>
            </a:extLst>
          </p:cNvPr>
          <p:cNvSpPr txBox="1"/>
          <p:nvPr/>
        </p:nvSpPr>
        <p:spPr>
          <a:xfrm>
            <a:off x="5652120" y="3795886"/>
            <a:ext cx="937757"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Rebranding</a:t>
            </a:r>
          </a:p>
        </p:txBody>
      </p:sp>
      <p:sp>
        <p:nvSpPr>
          <p:cNvPr id="12" name="TextBox 11">
            <a:extLst>
              <a:ext uri="{FF2B5EF4-FFF2-40B4-BE49-F238E27FC236}">
                <a16:creationId xmlns:a16="http://schemas.microsoft.com/office/drawing/2014/main" id="{AA65B611-D79D-469A-9EF9-702B4636AC64}"/>
              </a:ext>
            </a:extLst>
          </p:cNvPr>
          <p:cNvSpPr txBox="1"/>
          <p:nvPr/>
        </p:nvSpPr>
        <p:spPr>
          <a:xfrm>
            <a:off x="6156176" y="3363838"/>
            <a:ext cx="461665"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Place</a:t>
            </a:r>
          </a:p>
        </p:txBody>
      </p:sp>
      <p:sp>
        <p:nvSpPr>
          <p:cNvPr id="13" name="TextBox 12">
            <a:extLst>
              <a:ext uri="{FF2B5EF4-FFF2-40B4-BE49-F238E27FC236}">
                <a16:creationId xmlns:a16="http://schemas.microsoft.com/office/drawing/2014/main" id="{BDBBAA83-3408-46DD-BB98-C81804D2A246}"/>
              </a:ext>
            </a:extLst>
          </p:cNvPr>
          <p:cNvSpPr txBox="1"/>
          <p:nvPr/>
        </p:nvSpPr>
        <p:spPr>
          <a:xfrm>
            <a:off x="4788024" y="3795886"/>
            <a:ext cx="589905"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Identity</a:t>
            </a:r>
          </a:p>
        </p:txBody>
      </p:sp>
      <p:sp>
        <p:nvSpPr>
          <p:cNvPr id="9" name="TextBox 8">
            <a:extLst>
              <a:ext uri="{FF2B5EF4-FFF2-40B4-BE49-F238E27FC236}">
                <a16:creationId xmlns:a16="http://schemas.microsoft.com/office/drawing/2014/main" id="{752D1D8E-0B85-4970-A2C4-02278666AF62}"/>
              </a:ext>
            </a:extLst>
          </p:cNvPr>
          <p:cNvSpPr txBox="1"/>
          <p:nvPr/>
        </p:nvSpPr>
        <p:spPr>
          <a:xfrm>
            <a:off x="107504" y="3651870"/>
            <a:ext cx="1512168" cy="215444"/>
          </a:xfrm>
          <a:prstGeom prst="rect">
            <a:avLst/>
          </a:prstGeom>
          <a:noFill/>
        </p:spPr>
        <p:txBody>
          <a:bodyPr wrap="square">
            <a:spAutoFit/>
          </a:bodyPr>
          <a:lstStyle/>
          <a:p>
            <a:r>
              <a:rPr lang="en-GB" sz="800" b="1" dirty="0">
                <a:solidFill>
                  <a:schemeClr val="bg1"/>
                </a:solidFill>
              </a:rPr>
              <a:t>Photo © Andy Owen</a:t>
            </a:r>
          </a:p>
        </p:txBody>
      </p:sp>
    </p:spTree>
    <p:extLst>
      <p:ext uri="{BB962C8B-B14F-4D97-AF65-F5344CB8AC3E}">
        <p14:creationId xmlns:p14="http://schemas.microsoft.com/office/powerpoint/2010/main" val="6952055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A6D8E68-4BC4-4D65-A7F0-2F45BD8A4740}"/>
              </a:ext>
            </a:extLst>
          </p:cNvPr>
          <p:cNvSpPr>
            <a:spLocks noGrp="1"/>
          </p:cNvSpPr>
          <p:nvPr>
            <p:ph type="body" sz="quarter" idx="10"/>
          </p:nvPr>
        </p:nvSpPr>
        <p:spPr/>
        <p:txBody>
          <a:bodyPr/>
          <a:lstStyle/>
          <a:p>
            <a:r>
              <a:rPr lang="en-GB" dirty="0"/>
              <a:t>Black lives matter / decolonisation</a:t>
            </a:r>
          </a:p>
        </p:txBody>
      </p:sp>
      <p:sp>
        <p:nvSpPr>
          <p:cNvPr id="3" name="Text Placeholder 2">
            <a:extLst>
              <a:ext uri="{FF2B5EF4-FFF2-40B4-BE49-F238E27FC236}">
                <a16:creationId xmlns:a16="http://schemas.microsoft.com/office/drawing/2014/main" id="{7E3C45A6-9B0C-4262-B363-EB897C00E7B4}"/>
              </a:ext>
            </a:extLst>
          </p:cNvPr>
          <p:cNvSpPr>
            <a:spLocks noGrp="1"/>
          </p:cNvSpPr>
          <p:nvPr>
            <p:ph type="body" sz="quarter" idx="13"/>
          </p:nvPr>
        </p:nvSpPr>
        <p:spPr>
          <a:xfrm>
            <a:off x="3707904" y="1075987"/>
            <a:ext cx="4856659" cy="2719899"/>
          </a:xfrm>
        </p:spPr>
        <p:txBody>
          <a:bodyPr/>
          <a:lstStyle/>
          <a:p>
            <a:pPr indent="0">
              <a:buNone/>
            </a:pPr>
            <a:r>
              <a:rPr lang="en-GB" dirty="0"/>
              <a:t>The death of George Floyd in America triggered BLM protests in many countries, in spite of lockdown.</a:t>
            </a:r>
          </a:p>
          <a:p>
            <a:pPr indent="0">
              <a:buNone/>
            </a:pPr>
            <a:r>
              <a:rPr lang="en-GB" dirty="0"/>
              <a:t>In Bristol, the statue of slave-trader Edward Colston was toppled.</a:t>
            </a:r>
          </a:p>
          <a:p>
            <a:pPr indent="0">
              <a:buNone/>
            </a:pPr>
            <a:r>
              <a:rPr lang="en-GB" dirty="0"/>
              <a:t>The event has triggered a discussion about institutional racism, the impact of the colonial past on UK identity and decolonisation of the curriculum.</a:t>
            </a:r>
          </a:p>
          <a:p>
            <a:pPr indent="0">
              <a:buNone/>
            </a:pPr>
            <a:endParaRPr lang="en-GB" dirty="0"/>
          </a:p>
          <a:p>
            <a:pPr indent="0">
              <a:buNone/>
            </a:pPr>
            <a:r>
              <a:rPr lang="en-GB" dirty="0"/>
              <a:t>Further reading:</a:t>
            </a:r>
          </a:p>
          <a:p>
            <a:pPr indent="0">
              <a:buNone/>
            </a:pPr>
            <a:r>
              <a:rPr lang="en-GB" dirty="0"/>
              <a:t>https://blogs.sussex.ac.uk/snapshotsofempire/2021/04/01/comments-on-the-report-of-the-commission-on-race-and-ethnic-disparities/</a:t>
            </a:r>
          </a:p>
          <a:p>
            <a:pPr indent="0">
              <a:buNone/>
            </a:pPr>
            <a:endParaRPr lang="en-GB" dirty="0"/>
          </a:p>
          <a:p>
            <a:pPr indent="0">
              <a:buNone/>
            </a:pPr>
            <a:endParaRPr lang="en-GB" dirty="0"/>
          </a:p>
        </p:txBody>
      </p:sp>
      <p:pic>
        <p:nvPicPr>
          <p:cNvPr id="9" name="Picture 8">
            <a:extLst>
              <a:ext uri="{FF2B5EF4-FFF2-40B4-BE49-F238E27FC236}">
                <a16:creationId xmlns:a16="http://schemas.microsoft.com/office/drawing/2014/main" id="{51A84929-3826-41E2-8C7A-B5B735B6C23C}"/>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539552" y="1131590"/>
            <a:ext cx="2592288" cy="3903681"/>
          </a:xfrm>
          <a:prstGeom prst="rect">
            <a:avLst/>
          </a:prstGeom>
        </p:spPr>
      </p:pic>
      <p:sp>
        <p:nvSpPr>
          <p:cNvPr id="5" name="TextBox 4">
            <a:extLst>
              <a:ext uri="{FF2B5EF4-FFF2-40B4-BE49-F238E27FC236}">
                <a16:creationId xmlns:a16="http://schemas.microsoft.com/office/drawing/2014/main" id="{A29832DE-837F-4027-8D23-3E9636F4AAC7}"/>
              </a:ext>
            </a:extLst>
          </p:cNvPr>
          <p:cNvSpPr txBox="1"/>
          <p:nvPr/>
        </p:nvSpPr>
        <p:spPr>
          <a:xfrm>
            <a:off x="3707904" y="4443958"/>
            <a:ext cx="4849488" cy="507831"/>
          </a:xfrm>
          <a:prstGeom prst="rect">
            <a:avLst/>
          </a:prstGeom>
          <a:solidFill>
            <a:schemeClr val="accent2"/>
          </a:solidFill>
        </p:spPr>
        <p:txBody>
          <a:bodyPr vert="horz" wrap="square" lIns="0" tIns="0" rIns="0" bIns="0" rtlCol="0">
            <a:spAutoFit/>
          </a:bodyPr>
          <a:lstStyle/>
          <a:p>
            <a:pPr indent="0">
              <a:buNone/>
            </a:pPr>
            <a:r>
              <a:rPr lang="en-GB" sz="1100" dirty="0">
                <a:latin typeface="+mn-lt"/>
              </a:rPr>
              <a:t>Further reading:</a:t>
            </a:r>
          </a:p>
          <a:p>
            <a:pPr indent="0">
              <a:buNone/>
            </a:pPr>
            <a:r>
              <a:rPr lang="en-GB" sz="1100" dirty="0">
                <a:latin typeface="+mn-lt"/>
              </a:rPr>
              <a:t>https://blogs.sussex.ac.uk/snapshotsofempire/2021/04/01/comments-on-the-report-of-the-commission-on-race-and-ethnic-disparities/</a:t>
            </a:r>
          </a:p>
        </p:txBody>
      </p:sp>
      <p:sp>
        <p:nvSpPr>
          <p:cNvPr id="12" name="TextBox 11">
            <a:extLst>
              <a:ext uri="{FF2B5EF4-FFF2-40B4-BE49-F238E27FC236}">
                <a16:creationId xmlns:a16="http://schemas.microsoft.com/office/drawing/2014/main" id="{EEE38233-AA9B-4907-A157-DC14BF76F8D6}"/>
              </a:ext>
            </a:extLst>
          </p:cNvPr>
          <p:cNvSpPr txBox="1"/>
          <p:nvPr/>
        </p:nvSpPr>
        <p:spPr>
          <a:xfrm>
            <a:off x="3491880" y="3939902"/>
            <a:ext cx="779059"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Inequality</a:t>
            </a:r>
          </a:p>
        </p:txBody>
      </p:sp>
      <p:sp>
        <p:nvSpPr>
          <p:cNvPr id="13" name="TextBox 12">
            <a:extLst>
              <a:ext uri="{FF2B5EF4-FFF2-40B4-BE49-F238E27FC236}">
                <a16:creationId xmlns:a16="http://schemas.microsoft.com/office/drawing/2014/main" id="{6665A54A-A2AD-4CA8-B436-D433A62598AB}"/>
              </a:ext>
            </a:extLst>
          </p:cNvPr>
          <p:cNvSpPr txBox="1"/>
          <p:nvPr/>
        </p:nvSpPr>
        <p:spPr>
          <a:xfrm>
            <a:off x="4572000" y="3939902"/>
            <a:ext cx="461665"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Place</a:t>
            </a:r>
          </a:p>
        </p:txBody>
      </p:sp>
      <p:sp>
        <p:nvSpPr>
          <p:cNvPr id="14" name="TextBox 13">
            <a:extLst>
              <a:ext uri="{FF2B5EF4-FFF2-40B4-BE49-F238E27FC236}">
                <a16:creationId xmlns:a16="http://schemas.microsoft.com/office/drawing/2014/main" id="{2F64C717-71E6-4B9D-BEAF-571F19B26124}"/>
              </a:ext>
            </a:extLst>
          </p:cNvPr>
          <p:cNvSpPr txBox="1"/>
          <p:nvPr/>
        </p:nvSpPr>
        <p:spPr>
          <a:xfrm>
            <a:off x="5436096" y="3939902"/>
            <a:ext cx="589905"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Identity</a:t>
            </a:r>
          </a:p>
        </p:txBody>
      </p:sp>
      <p:sp>
        <p:nvSpPr>
          <p:cNvPr id="15" name="TextBox 14">
            <a:extLst>
              <a:ext uri="{FF2B5EF4-FFF2-40B4-BE49-F238E27FC236}">
                <a16:creationId xmlns:a16="http://schemas.microsoft.com/office/drawing/2014/main" id="{512F1CD9-90E7-49CC-BFB8-1067B4C701EE}"/>
              </a:ext>
            </a:extLst>
          </p:cNvPr>
          <p:cNvSpPr txBox="1"/>
          <p:nvPr/>
        </p:nvSpPr>
        <p:spPr>
          <a:xfrm>
            <a:off x="6516216" y="3939902"/>
            <a:ext cx="1851469" cy="215444"/>
          </a:xfrm>
          <a:prstGeom prst="rect">
            <a:avLst/>
          </a:prstGeom>
          <a:solidFill>
            <a:schemeClr val="accent3"/>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Informal representation</a:t>
            </a:r>
          </a:p>
        </p:txBody>
      </p:sp>
    </p:spTree>
    <p:extLst>
      <p:ext uri="{BB962C8B-B14F-4D97-AF65-F5344CB8AC3E}">
        <p14:creationId xmlns:p14="http://schemas.microsoft.com/office/powerpoint/2010/main" val="3587069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35C32B-4A48-4642-8DAA-B6F2BFF0D2D7}"/>
              </a:ext>
            </a:extLst>
          </p:cNvPr>
          <p:cNvSpPr>
            <a:spLocks noGrp="1"/>
          </p:cNvSpPr>
          <p:nvPr>
            <p:ph type="body" sz="quarter" idx="10"/>
          </p:nvPr>
        </p:nvSpPr>
        <p:spPr/>
        <p:txBody>
          <a:bodyPr/>
          <a:lstStyle/>
          <a:p>
            <a:r>
              <a:rPr lang="en-US" dirty="0"/>
              <a:t>Section 2</a:t>
            </a:r>
          </a:p>
        </p:txBody>
      </p:sp>
      <p:sp>
        <p:nvSpPr>
          <p:cNvPr id="3" name="Text Placeholder 2">
            <a:extLst>
              <a:ext uri="{FF2B5EF4-FFF2-40B4-BE49-F238E27FC236}">
                <a16:creationId xmlns:a16="http://schemas.microsoft.com/office/drawing/2014/main" id="{91D663E4-9A12-614D-9273-A53C63644A4F}"/>
              </a:ext>
            </a:extLst>
          </p:cNvPr>
          <p:cNvSpPr>
            <a:spLocks noGrp="1"/>
          </p:cNvSpPr>
          <p:nvPr>
            <p:ph type="body" sz="quarter" idx="11"/>
          </p:nvPr>
        </p:nvSpPr>
        <p:spPr>
          <a:xfrm>
            <a:off x="1104900" y="2077135"/>
            <a:ext cx="6934200" cy="769441"/>
          </a:xfrm>
        </p:spPr>
        <p:txBody>
          <a:bodyPr/>
          <a:lstStyle/>
          <a:p>
            <a:r>
              <a:rPr lang="en-US" dirty="0"/>
              <a:t>The need for progression in planning fieldwork from KS3 to NEA.</a:t>
            </a:r>
          </a:p>
        </p:txBody>
      </p:sp>
    </p:spTree>
    <p:extLst>
      <p:ext uri="{BB962C8B-B14F-4D97-AF65-F5344CB8AC3E}">
        <p14:creationId xmlns:p14="http://schemas.microsoft.com/office/powerpoint/2010/main" val="39909854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5077057-5E8B-4E44-BE35-86310A051ADE}"/>
              </a:ext>
            </a:extLst>
          </p:cNvPr>
          <p:cNvSpPr>
            <a:spLocks noGrp="1"/>
          </p:cNvSpPr>
          <p:nvPr>
            <p:ph type="body" sz="quarter" idx="10"/>
          </p:nvPr>
        </p:nvSpPr>
        <p:spPr/>
        <p:txBody>
          <a:bodyPr/>
          <a:lstStyle/>
          <a:p>
            <a:r>
              <a:rPr lang="en-GB" dirty="0"/>
              <a:t>What is fieldwork enquiry?</a:t>
            </a:r>
          </a:p>
        </p:txBody>
      </p:sp>
      <p:sp>
        <p:nvSpPr>
          <p:cNvPr id="3" name="Text Placeholder 2">
            <a:extLst>
              <a:ext uri="{FF2B5EF4-FFF2-40B4-BE49-F238E27FC236}">
                <a16:creationId xmlns:a16="http://schemas.microsoft.com/office/drawing/2014/main" id="{DD6E680C-7BD3-41A8-92E7-2254F625F8AA}"/>
              </a:ext>
            </a:extLst>
          </p:cNvPr>
          <p:cNvSpPr>
            <a:spLocks noGrp="1"/>
          </p:cNvSpPr>
          <p:nvPr>
            <p:ph type="body" sz="quarter" idx="13"/>
          </p:nvPr>
        </p:nvSpPr>
        <p:spPr>
          <a:xfrm>
            <a:off x="5076055" y="1075986"/>
            <a:ext cx="3488507" cy="3231654"/>
          </a:xfrm>
        </p:spPr>
        <p:txBody>
          <a:bodyPr/>
          <a:lstStyle/>
          <a:p>
            <a:r>
              <a:rPr lang="en-GB" dirty="0"/>
              <a:t>A geographical enquiry is a cyclical process used by the student to answer a research question through the analysis of relevant data. </a:t>
            </a:r>
          </a:p>
          <a:p>
            <a:endParaRPr lang="en-GB" dirty="0"/>
          </a:p>
          <a:p>
            <a:r>
              <a:rPr lang="en-GB" dirty="0"/>
              <a:t>A fieldwork enquiry requires the use of some primary data.</a:t>
            </a:r>
          </a:p>
          <a:p>
            <a:endParaRPr lang="en-GB" dirty="0"/>
          </a:p>
          <a:p>
            <a:r>
              <a:rPr lang="en-GB" dirty="0"/>
              <a:t>Primary data includes photographs and ‘big data’ (such as census data) that have not been processed.</a:t>
            </a:r>
          </a:p>
          <a:p>
            <a:endParaRPr lang="en-GB" dirty="0"/>
          </a:p>
          <a:p>
            <a:endParaRPr lang="en-GB" dirty="0"/>
          </a:p>
          <a:p>
            <a:endParaRPr lang="en-GB" dirty="0"/>
          </a:p>
          <a:p>
            <a:endParaRPr lang="en-GB" dirty="0"/>
          </a:p>
        </p:txBody>
      </p:sp>
      <p:graphicFrame>
        <p:nvGraphicFramePr>
          <p:cNvPr id="5" name="Diagram 4">
            <a:extLst>
              <a:ext uri="{FF2B5EF4-FFF2-40B4-BE49-F238E27FC236}">
                <a16:creationId xmlns:a16="http://schemas.microsoft.com/office/drawing/2014/main" id="{A96169EF-7172-4749-8D7C-9E5630324197}"/>
              </a:ext>
            </a:extLst>
          </p:cNvPr>
          <p:cNvGraphicFramePr/>
          <p:nvPr>
            <p:extLst>
              <p:ext uri="{D42A27DB-BD31-4B8C-83A1-F6EECF244321}">
                <p14:modId xmlns:p14="http://schemas.microsoft.com/office/powerpoint/2010/main" val="3174236020"/>
              </p:ext>
            </p:extLst>
          </p:nvPr>
        </p:nvGraphicFramePr>
        <p:xfrm>
          <a:off x="-180528" y="1059582"/>
          <a:ext cx="5340424" cy="366806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Rectangle: Rounded Corners 5">
            <a:extLst>
              <a:ext uri="{FF2B5EF4-FFF2-40B4-BE49-F238E27FC236}">
                <a16:creationId xmlns:a16="http://schemas.microsoft.com/office/drawing/2014/main" id="{7063F229-90CA-4D26-8E1A-759F0B691EF4}"/>
              </a:ext>
            </a:extLst>
          </p:cNvPr>
          <p:cNvSpPr/>
          <p:nvPr/>
        </p:nvSpPr>
        <p:spPr>
          <a:xfrm>
            <a:off x="2715278" y="2024244"/>
            <a:ext cx="1928729" cy="2707746"/>
          </a:xfrm>
          <a:prstGeom prst="roundRect">
            <a:avLst/>
          </a:prstGeom>
          <a:noFill/>
          <a:ln w="25400">
            <a:solidFill>
              <a:schemeClr val="accent5"/>
            </a:solidFill>
            <a:prstDash val="sysDot"/>
          </a:ln>
        </p:spPr>
        <p:txBody>
          <a:bodyPr wrap="square" lIns="0" tIns="0" rIns="0" bIns="0" rtlCol="0" anchor="ctr"/>
          <a:lstStyle/>
          <a:p>
            <a:pPr marL="12700" algn="l"/>
            <a:endParaRPr lang="en-GB" sz="1400" b="1" dirty="0">
              <a:latin typeface="+mj-lt"/>
            </a:endParaRPr>
          </a:p>
        </p:txBody>
      </p:sp>
    </p:spTree>
    <p:extLst>
      <p:ext uri="{BB962C8B-B14F-4D97-AF65-F5344CB8AC3E}">
        <p14:creationId xmlns:p14="http://schemas.microsoft.com/office/powerpoint/2010/main" val="17659922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4D653F-DE80-4351-94F8-E4BE2E9D4F1E}"/>
              </a:ext>
            </a:extLst>
          </p:cNvPr>
          <p:cNvSpPr>
            <a:spLocks noGrp="1"/>
          </p:cNvSpPr>
          <p:nvPr>
            <p:ph type="body" sz="quarter" idx="10"/>
          </p:nvPr>
        </p:nvSpPr>
        <p:spPr/>
        <p:txBody>
          <a:bodyPr/>
          <a:lstStyle/>
          <a:p>
            <a:r>
              <a:rPr lang="en-GB" dirty="0"/>
              <a:t>What is a quality fieldwork enquiry?</a:t>
            </a:r>
          </a:p>
        </p:txBody>
      </p:sp>
      <p:sp>
        <p:nvSpPr>
          <p:cNvPr id="3" name="Text Placeholder 2">
            <a:extLst>
              <a:ext uri="{FF2B5EF4-FFF2-40B4-BE49-F238E27FC236}">
                <a16:creationId xmlns:a16="http://schemas.microsoft.com/office/drawing/2014/main" id="{D7ED09DA-342F-4712-8F87-A62A98264325}"/>
              </a:ext>
            </a:extLst>
          </p:cNvPr>
          <p:cNvSpPr>
            <a:spLocks noGrp="1"/>
          </p:cNvSpPr>
          <p:nvPr>
            <p:ph type="body" sz="quarter" idx="13"/>
          </p:nvPr>
        </p:nvSpPr>
        <p:spPr>
          <a:xfrm>
            <a:off x="5004047" y="1075987"/>
            <a:ext cx="3560515" cy="3317831"/>
          </a:xfrm>
        </p:spPr>
        <p:txBody>
          <a:bodyPr/>
          <a:lstStyle/>
          <a:p>
            <a:r>
              <a:rPr lang="en-GB" dirty="0"/>
              <a:t>In a quality fieldwork enquiry students are actively engaged in each stage of the enquiry process.</a:t>
            </a:r>
          </a:p>
          <a:p>
            <a:endParaRPr lang="en-GB" dirty="0"/>
          </a:p>
          <a:p>
            <a:r>
              <a:rPr lang="en-GB" dirty="0"/>
              <a:t>Students become critical thinkers rather than passive participants.</a:t>
            </a:r>
          </a:p>
          <a:p>
            <a:endParaRPr lang="en-GB" dirty="0"/>
          </a:p>
          <a:p>
            <a:r>
              <a:rPr lang="en-GB" dirty="0"/>
              <a:t>Students are involved in decision making during each stage of the process, including creating aims/posing research questions.</a:t>
            </a:r>
          </a:p>
          <a:p>
            <a:endParaRPr lang="en-GB" dirty="0"/>
          </a:p>
          <a:p>
            <a:r>
              <a:rPr lang="en-GB" dirty="0"/>
              <a:t>Students are able to:</a:t>
            </a:r>
          </a:p>
          <a:p>
            <a:pPr lvl="1"/>
            <a:r>
              <a:rPr lang="en-GB" sz="1400" b="1" dirty="0">
                <a:solidFill>
                  <a:srgbClr val="FF0000"/>
                </a:solidFill>
              </a:rPr>
              <a:t>Justify</a:t>
            </a:r>
            <a:r>
              <a:rPr lang="en-GB" sz="1400" dirty="0"/>
              <a:t> their decisions/methods</a:t>
            </a:r>
          </a:p>
          <a:p>
            <a:pPr lvl="1"/>
            <a:r>
              <a:rPr lang="en-GB" sz="1400" b="1" dirty="0">
                <a:solidFill>
                  <a:srgbClr val="FF0000"/>
                </a:solidFill>
              </a:rPr>
              <a:t>Evaluate</a:t>
            </a:r>
            <a:r>
              <a:rPr lang="en-GB" sz="1400" dirty="0"/>
              <a:t> the process</a:t>
            </a:r>
          </a:p>
          <a:p>
            <a:endParaRPr lang="en-GB" dirty="0"/>
          </a:p>
        </p:txBody>
      </p:sp>
      <p:pic>
        <p:nvPicPr>
          <p:cNvPr id="5" name="Picture 2">
            <a:extLst>
              <a:ext uri="{FF2B5EF4-FFF2-40B4-BE49-F238E27FC236}">
                <a16:creationId xmlns:a16="http://schemas.microsoft.com/office/drawing/2014/main" id="{066A31BA-F223-434A-8988-9A4450E1E7D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1419622"/>
            <a:ext cx="4481363" cy="2348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28513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TextBox 2"/>
          <p:cNvSpPr txBox="1">
            <a:spLocks noChangeArrowheads="1"/>
          </p:cNvSpPr>
          <p:nvPr/>
        </p:nvSpPr>
        <p:spPr bwMode="auto">
          <a:xfrm>
            <a:off x="939728" y="4686300"/>
            <a:ext cx="7289175"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2"/>
                </a:solidFill>
                <a:latin typeface="Arial" charset="0"/>
                <a:ea typeface="ＭＳ Ｐゴシック" charset="0"/>
              </a:defRPr>
            </a:lvl1pPr>
            <a:lvl2pPr marL="742950" indent="-285750">
              <a:defRPr sz="2200">
                <a:solidFill>
                  <a:schemeClr val="tx2"/>
                </a:solidFill>
                <a:latin typeface="Arial" charset="0"/>
                <a:ea typeface="ＭＳ Ｐゴシック" charset="0"/>
              </a:defRPr>
            </a:lvl2pPr>
            <a:lvl3pPr marL="1143000">
              <a:defRPr sz="2000">
                <a:solidFill>
                  <a:schemeClr val="tx2"/>
                </a:solidFill>
                <a:latin typeface="Arial" charset="0"/>
                <a:ea typeface="ＭＳ Ｐゴシック" charset="0"/>
              </a:defRPr>
            </a:lvl3pPr>
            <a:lvl4pPr marL="1600200">
              <a:defRPr>
                <a:solidFill>
                  <a:schemeClr val="tx2"/>
                </a:solidFill>
                <a:latin typeface="Arial" charset="0"/>
                <a:ea typeface="ＭＳ Ｐゴシック" charset="0"/>
              </a:defRPr>
            </a:lvl4pPr>
            <a:lvl5pPr marL="2057400">
              <a:defRPr sz="1600">
                <a:solidFill>
                  <a:schemeClr val="tx2"/>
                </a:solidFill>
                <a:latin typeface="Arial" charset="0"/>
                <a:ea typeface="ＭＳ Ｐゴシック" charset="0"/>
              </a:defRPr>
            </a:lvl5pPr>
            <a:lvl6pPr marL="2514600" eaLnBrk="0" fontAlgn="base" hangingPunct="0">
              <a:spcAft>
                <a:spcPct val="0"/>
              </a:spcAft>
              <a:buFont typeface="Wingdings 2" charset="0"/>
              <a:defRPr sz="1600">
                <a:solidFill>
                  <a:schemeClr val="tx2"/>
                </a:solidFill>
                <a:latin typeface="Arial" charset="0"/>
                <a:ea typeface="ＭＳ Ｐゴシック" charset="0"/>
              </a:defRPr>
            </a:lvl6pPr>
            <a:lvl7pPr marL="2971800" eaLnBrk="0" fontAlgn="base" hangingPunct="0">
              <a:spcAft>
                <a:spcPct val="0"/>
              </a:spcAft>
              <a:buFont typeface="Wingdings 2" charset="0"/>
              <a:defRPr sz="1600">
                <a:solidFill>
                  <a:schemeClr val="tx2"/>
                </a:solidFill>
                <a:latin typeface="Arial" charset="0"/>
                <a:ea typeface="ＭＳ Ｐゴシック" charset="0"/>
              </a:defRPr>
            </a:lvl7pPr>
            <a:lvl8pPr marL="3429000" eaLnBrk="0" fontAlgn="base" hangingPunct="0">
              <a:spcAft>
                <a:spcPct val="0"/>
              </a:spcAft>
              <a:buFont typeface="Wingdings 2" charset="0"/>
              <a:defRPr sz="1600">
                <a:solidFill>
                  <a:schemeClr val="tx2"/>
                </a:solidFill>
                <a:latin typeface="Arial" charset="0"/>
                <a:ea typeface="ＭＳ Ｐゴシック" charset="0"/>
              </a:defRPr>
            </a:lvl8pPr>
            <a:lvl9pPr marL="3886200" eaLnBrk="0" fontAlgn="base" hangingPunct="0">
              <a:spcAft>
                <a:spcPct val="0"/>
              </a:spcAft>
              <a:buFont typeface="Wingdings 2" charset="0"/>
              <a:defRPr sz="1600">
                <a:solidFill>
                  <a:schemeClr val="tx2"/>
                </a:solidFill>
                <a:latin typeface="Arial" charset="0"/>
                <a:ea typeface="ＭＳ Ｐゴシック" charset="0"/>
              </a:defRPr>
            </a:lvl9pPr>
          </a:lstStyle>
          <a:p>
            <a:r>
              <a:rPr lang="en-GB" sz="1050" dirty="0">
                <a:solidFill>
                  <a:schemeClr val="tx1"/>
                </a:solidFill>
              </a:rPr>
              <a:t>Adapted from the original source: Based on Margaret Roberts, ‘Geography through enquiry’, Geographical Association </a:t>
            </a:r>
          </a:p>
        </p:txBody>
      </p:sp>
      <p:graphicFrame>
        <p:nvGraphicFramePr>
          <p:cNvPr id="8" name="Group 59"/>
          <p:cNvGraphicFramePr>
            <a:graphicFrameLocks noGrp="1"/>
          </p:cNvGraphicFramePr>
          <p:nvPr>
            <p:extLst>
              <p:ext uri="{D42A27DB-BD31-4B8C-83A1-F6EECF244321}">
                <p14:modId xmlns:p14="http://schemas.microsoft.com/office/powerpoint/2010/main" val="453400534"/>
              </p:ext>
            </p:extLst>
          </p:nvPr>
        </p:nvGraphicFramePr>
        <p:xfrm>
          <a:off x="113981" y="1121593"/>
          <a:ext cx="8796129" cy="3586754"/>
        </p:xfrm>
        <a:graphic>
          <a:graphicData uri="http://schemas.openxmlformats.org/drawingml/2006/table">
            <a:tbl>
              <a:tblPr>
                <a:tableStyleId>{0505E3EF-67EA-436B-97B2-0124C06EBD24}</a:tableStyleId>
              </a:tblPr>
              <a:tblGrid>
                <a:gridCol w="604733">
                  <a:extLst>
                    <a:ext uri="{9D8B030D-6E8A-4147-A177-3AD203B41FA5}">
                      <a16:colId xmlns:a16="http://schemas.microsoft.com/office/drawing/2014/main" val="20000"/>
                    </a:ext>
                  </a:extLst>
                </a:gridCol>
                <a:gridCol w="1765054">
                  <a:extLst>
                    <a:ext uri="{9D8B030D-6E8A-4147-A177-3AD203B41FA5}">
                      <a16:colId xmlns:a16="http://schemas.microsoft.com/office/drawing/2014/main" val="20001"/>
                    </a:ext>
                  </a:extLst>
                </a:gridCol>
                <a:gridCol w="2128280">
                  <a:extLst>
                    <a:ext uri="{9D8B030D-6E8A-4147-A177-3AD203B41FA5}">
                      <a16:colId xmlns:a16="http://schemas.microsoft.com/office/drawing/2014/main" val="20002"/>
                    </a:ext>
                  </a:extLst>
                </a:gridCol>
                <a:gridCol w="2210027">
                  <a:extLst>
                    <a:ext uri="{9D8B030D-6E8A-4147-A177-3AD203B41FA5}">
                      <a16:colId xmlns:a16="http://schemas.microsoft.com/office/drawing/2014/main" val="20003"/>
                    </a:ext>
                  </a:extLst>
                </a:gridCol>
                <a:gridCol w="2088035">
                  <a:extLst>
                    <a:ext uri="{9D8B030D-6E8A-4147-A177-3AD203B41FA5}">
                      <a16:colId xmlns:a16="http://schemas.microsoft.com/office/drawing/2014/main" val="3910233004"/>
                    </a:ext>
                  </a:extLst>
                </a:gridCol>
              </a:tblGrid>
              <a:tr h="264439">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1100" b="1" i="0" u="none" strike="noStrike" cap="none" normalizeH="0" baseline="0" dirty="0">
                        <a:ln>
                          <a:noFill/>
                        </a:ln>
                        <a:solidFill>
                          <a:schemeClr val="tx1"/>
                        </a:solidFill>
                        <a:effectLst/>
                        <a:latin typeface="Arial" charset="0"/>
                        <a:ea typeface="ＭＳ Ｐゴシック" charset="0"/>
                        <a:cs typeface="Arial" charset="0"/>
                      </a:endParaRPr>
                    </a:p>
                  </a:txBody>
                  <a:tcPr marL="68582" marR="68582" marT="34289" marB="34289" vert="eaVert" horzOverflow="overflow">
                    <a:solidFill>
                      <a:schemeClr val="bg1"/>
                    </a:solid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200" b="1" u="none" strike="noStrike" cap="none" normalizeH="0" baseline="0" dirty="0">
                          <a:ln>
                            <a:noFill/>
                          </a:ln>
                          <a:solidFill>
                            <a:schemeClr val="tx1"/>
                          </a:solidFill>
                          <a:effectLst/>
                        </a:rPr>
                        <a:t>Closed enquiries</a:t>
                      </a:r>
                      <a:endParaRPr kumimoji="0" lang="en-US" sz="1200" b="1"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2"/>
                    </a:solidFill>
                  </a:tcPr>
                </a:tc>
                <a:tc gridSpan="2">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200" b="1" u="none" strike="noStrike" cap="none" normalizeH="0" baseline="0" dirty="0">
                          <a:ln>
                            <a:noFill/>
                          </a:ln>
                          <a:solidFill>
                            <a:schemeClr val="tx1"/>
                          </a:solidFill>
                          <a:effectLst/>
                        </a:rPr>
                        <a:t>Framed enquiries</a:t>
                      </a:r>
                    </a:p>
                  </a:txBody>
                  <a:tcPr marL="68582" marR="68582" marT="34289" marB="34289" horzOverflow="overflow"/>
                </a:tc>
                <a:tc hMerge="1">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1" u="none" strike="noStrike" cap="none" normalizeH="0" baseline="0" dirty="0">
                          <a:ln>
                            <a:noFill/>
                          </a:ln>
                          <a:solidFill>
                            <a:schemeClr val="tx1"/>
                          </a:solidFill>
                          <a:effectLst/>
                        </a:rPr>
                        <a:t>Semi-independent enquiries</a:t>
                      </a:r>
                      <a:endParaRPr kumimoji="0" lang="en-US" sz="1200" b="1"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200" b="1" u="none" strike="noStrike" cap="none" normalizeH="0" baseline="0" dirty="0">
                          <a:ln>
                            <a:noFill/>
                          </a:ln>
                          <a:solidFill>
                            <a:schemeClr val="tx1"/>
                          </a:solidFill>
                          <a:effectLst/>
                        </a:rPr>
                        <a:t>Independent enquiries</a:t>
                      </a:r>
                      <a:endParaRPr kumimoji="0" lang="en-US" sz="1200" b="1"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3">
                        <a:lumMod val="40000"/>
                        <a:lumOff val="60000"/>
                      </a:schemeClr>
                    </a:solidFill>
                  </a:tcPr>
                </a:tc>
                <a:extLst>
                  <a:ext uri="{0D108BD9-81ED-4DB2-BD59-A6C34878D82A}">
                    <a16:rowId xmlns:a16="http://schemas.microsoft.com/office/drawing/2014/main" val="10000"/>
                  </a:ext>
                </a:extLst>
              </a:tr>
              <a:tr h="72549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GB" sz="1100" b="1" u="none" strike="noStrike" cap="none" normalizeH="0" baseline="0" dirty="0">
                          <a:ln>
                            <a:noFill/>
                          </a:ln>
                          <a:solidFill>
                            <a:schemeClr val="tx1"/>
                          </a:solidFill>
                          <a:effectLst/>
                        </a:rPr>
                        <a:t>Question</a:t>
                      </a:r>
                      <a:endParaRPr kumimoji="0" lang="en-US" sz="1100" b="1"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vert="eaVert" horzOverflow="overflow">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100" b="0" u="none" strike="noStrike" cap="none" normalizeH="0" baseline="0" dirty="0">
                          <a:ln>
                            <a:noFill/>
                          </a:ln>
                          <a:solidFill>
                            <a:schemeClr val="tx1"/>
                          </a:solidFill>
                          <a:effectLst/>
                        </a:rPr>
                        <a:t>A task is presented. Questions are not explicit. </a:t>
                      </a:r>
                      <a:endParaRPr kumimoji="0" lang="en-US" sz="1100" b="0"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100" b="0" u="none" strike="noStrike" cap="none" normalizeH="0" baseline="0" dirty="0">
                          <a:ln>
                            <a:noFill/>
                          </a:ln>
                          <a:solidFill>
                            <a:schemeClr val="tx1"/>
                          </a:solidFill>
                          <a:effectLst/>
                        </a:rPr>
                        <a:t>Explicit enquiry questions are set by teacher. </a:t>
                      </a:r>
                      <a:r>
                        <a:rPr kumimoji="0" lang="en-GB" sz="1100" b="0" u="sng" strike="noStrike" cap="none" normalizeH="0" baseline="0" dirty="0">
                          <a:ln>
                            <a:noFill/>
                          </a:ln>
                          <a:solidFill>
                            <a:schemeClr val="tx1"/>
                          </a:solidFill>
                          <a:effectLst/>
                        </a:rPr>
                        <a:t>Students may select and justify their choice of enquiry questions.</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sng" strike="noStrike" cap="none" normalizeH="0" baseline="0" dirty="0">
                          <a:ln>
                            <a:noFill/>
                          </a:ln>
                          <a:solidFill>
                            <a:schemeClr val="tx1"/>
                          </a:solidFill>
                          <a:effectLst/>
                        </a:rPr>
                        <a:t>Students decide enquiry questions, </a:t>
                      </a:r>
                      <a:r>
                        <a:rPr kumimoji="0" lang="en-GB" altLang="zh-CN" sz="1100" b="0" u="none" strike="noStrike" cap="none" normalizeH="0" baseline="0" dirty="0">
                          <a:ln>
                            <a:noFill/>
                          </a:ln>
                          <a:solidFill>
                            <a:schemeClr val="tx1"/>
                          </a:solidFill>
                          <a:effectLst/>
                        </a:rPr>
                        <a:t>framed by teacher</a:t>
                      </a:r>
                      <a:r>
                        <a:rPr kumimoji="0" lang="en-US" altLang="zh-CN" sz="1100" b="0" u="none" strike="noStrike" cap="none" normalizeH="0" baseline="0" dirty="0">
                          <a:ln>
                            <a:noFill/>
                          </a:ln>
                          <a:solidFill>
                            <a:schemeClr val="tx1"/>
                          </a:solidFill>
                          <a:effectLst/>
                        </a:rPr>
                        <a:t>’s choice of context and location for the fieldwork.</a:t>
                      </a:r>
                      <a:endParaRPr kumimoji="0" lang="en-US" sz="1100" b="0"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sng" strike="noStrike" cap="none" normalizeH="0" baseline="0" dirty="0">
                          <a:ln>
                            <a:noFill/>
                          </a:ln>
                          <a:solidFill>
                            <a:schemeClr val="tx1"/>
                          </a:solidFill>
                          <a:effectLst/>
                        </a:rPr>
                        <a:t>Students select and justify enquiry questions.</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3">
                        <a:lumMod val="40000"/>
                        <a:lumOff val="60000"/>
                      </a:schemeClr>
                    </a:solidFill>
                  </a:tcPr>
                </a:tc>
                <a:extLst>
                  <a:ext uri="{0D108BD9-81ED-4DB2-BD59-A6C34878D82A}">
                    <a16:rowId xmlns:a16="http://schemas.microsoft.com/office/drawing/2014/main" val="10001"/>
                  </a:ext>
                </a:extLst>
              </a:tr>
              <a:tr h="98297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100" b="1" u="none" strike="noStrike" cap="none" normalizeH="0" baseline="0" dirty="0">
                          <a:ln>
                            <a:noFill/>
                          </a:ln>
                          <a:solidFill>
                            <a:schemeClr val="tx1"/>
                          </a:solidFill>
                          <a:effectLst/>
                        </a:rPr>
                        <a:t>      Data</a:t>
                      </a:r>
                      <a:endParaRPr kumimoji="0" lang="en-US" sz="1100" b="1"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vert="eaVert" horzOverflow="overflow">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Decisions about data and learning process made by teachers.</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Data are given  as authoritative.</a:t>
                      </a:r>
                      <a:r>
                        <a:rPr kumimoji="0" lang="en-US" altLang="zh-CN" sz="1100" b="0" u="none" strike="noStrike" cap="none" normalizeH="0" baseline="0" dirty="0">
                          <a:ln>
                            <a:noFill/>
                          </a:ln>
                          <a:solidFill>
                            <a:schemeClr val="tx1"/>
                          </a:solidFill>
                          <a:effectLst/>
                        </a:rPr>
                        <a:t> </a:t>
                      </a:r>
                      <a:endParaRPr kumimoji="0" lang="en-US" sz="1100" b="0"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Decisions about which data are collected how it is collected and are made mostly by teachers. </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100" b="0" u="sng" strike="noStrike" cap="none" normalizeH="0" baseline="0" dirty="0">
                          <a:ln>
                            <a:noFill/>
                          </a:ln>
                          <a:solidFill>
                            <a:schemeClr val="tx1"/>
                          </a:solidFill>
                          <a:effectLst/>
                        </a:rPr>
                        <a:t>Students learn to justify these decisions</a:t>
                      </a:r>
                      <a:r>
                        <a:rPr kumimoji="0" lang="en-GB" sz="1100" b="0" u="none" strike="noStrike" cap="none" normalizeH="0" baseline="0" dirty="0">
                          <a:ln>
                            <a:noFill/>
                          </a:ln>
                          <a:solidFill>
                            <a:schemeClr val="tx1"/>
                          </a:solidFill>
                          <a:effectLst/>
                        </a:rPr>
                        <a:t>.</a:t>
                      </a:r>
                      <a:endParaRPr kumimoji="0" lang="en-US" sz="1100" b="0"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The teacher plays a vital role in facilitating data collection and sampling strategy. </a:t>
                      </a:r>
                      <a:r>
                        <a:rPr kumimoji="0" lang="en-GB" altLang="zh-CN" sz="1100" b="0" u="sng" strike="noStrike" cap="none" normalizeH="0" baseline="0" dirty="0">
                          <a:ln>
                            <a:noFill/>
                          </a:ln>
                          <a:solidFill>
                            <a:schemeClr val="tx1"/>
                          </a:solidFill>
                          <a:effectLst/>
                        </a:rPr>
                        <a:t>Students are involved in key decisions about data and its collection.</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sng" strike="noStrike" cap="none" normalizeH="0" baseline="0" dirty="0">
                          <a:ln>
                            <a:noFill/>
                          </a:ln>
                          <a:solidFill>
                            <a:schemeClr val="tx1"/>
                          </a:solidFill>
                          <a:effectLst/>
                        </a:rPr>
                        <a:t>Students make key decisions about data and sampling strategies – although data may be collected collegiately</a:t>
                      </a:r>
                      <a:endParaRPr kumimoji="0" lang="en-US" sz="1100" b="0" i="0" u="sng" strike="noStrike" cap="none" normalizeH="0" baseline="0" dirty="0">
                        <a:ln>
                          <a:noFill/>
                        </a:ln>
                        <a:solidFill>
                          <a:srgbClr val="E75306"/>
                        </a:solidFill>
                        <a:effectLst/>
                        <a:latin typeface="+mn-lt"/>
                        <a:ea typeface="ＭＳ Ｐゴシック" charset="0"/>
                        <a:cs typeface="Arial" charset="0"/>
                      </a:endParaRPr>
                    </a:p>
                  </a:txBody>
                  <a:tcPr marL="68582" marR="68582" marT="34289" marB="34289" horzOverflow="overflow">
                    <a:solidFill>
                      <a:schemeClr val="accent3">
                        <a:lumMod val="40000"/>
                        <a:lumOff val="60000"/>
                      </a:schemeClr>
                    </a:solidFill>
                  </a:tcPr>
                </a:tc>
                <a:extLst>
                  <a:ext uri="{0D108BD9-81ED-4DB2-BD59-A6C34878D82A}">
                    <a16:rowId xmlns:a16="http://schemas.microsoft.com/office/drawing/2014/main" val="10002"/>
                  </a:ext>
                </a:extLst>
              </a:tr>
              <a:tr h="8000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100" b="1" u="none" strike="noStrike" cap="none" normalizeH="0" baseline="0" dirty="0">
                          <a:ln>
                            <a:noFill/>
                          </a:ln>
                          <a:solidFill>
                            <a:schemeClr val="tx1"/>
                          </a:solidFill>
                          <a:effectLst/>
                        </a:rPr>
                        <a:t>Make sense</a:t>
                      </a:r>
                      <a:endParaRPr kumimoji="0" lang="en-US" sz="1100" b="1"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vert="eaVert" horzOverflow="overflow">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100" b="0" u="none" strike="noStrike" cap="none" normalizeH="0" baseline="0" dirty="0">
                          <a:ln>
                            <a:noFill/>
                          </a:ln>
                          <a:solidFill>
                            <a:schemeClr val="tx1"/>
                          </a:solidFill>
                          <a:effectLst/>
                        </a:rPr>
                        <a:t>Activities devised by teacher to achieve objectives. Students follow instructions.</a:t>
                      </a:r>
                      <a:endParaRPr kumimoji="0" lang="en-US" sz="1100" b="0"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sng" strike="noStrike" cap="none" normalizeH="0" baseline="0" dirty="0">
                          <a:ln>
                            <a:noFill/>
                          </a:ln>
                          <a:solidFill>
                            <a:schemeClr val="tx1"/>
                          </a:solidFill>
                          <a:effectLst/>
                        </a:rPr>
                        <a:t>Ways of representing data are open to discussion and choice.</a:t>
                      </a:r>
                      <a:r>
                        <a:rPr kumimoji="0" lang="en-GB" altLang="zh-CN" sz="1100" b="0" u="none" strike="noStrike" cap="none" normalizeH="0" baseline="0" dirty="0">
                          <a:ln>
                            <a:noFill/>
                          </a:ln>
                          <a:solidFill>
                            <a:schemeClr val="tx1"/>
                          </a:solidFill>
                          <a:effectLst/>
                        </a:rPr>
                        <a:t> </a:t>
                      </a:r>
                      <a:r>
                        <a:rPr kumimoji="0" lang="en-GB" altLang="zh-CN" sz="1100" b="0" u="sng" strike="noStrike" cap="none" normalizeH="0" baseline="0" dirty="0">
                          <a:ln>
                            <a:noFill/>
                          </a:ln>
                          <a:solidFill>
                            <a:schemeClr val="tx1"/>
                          </a:solidFill>
                          <a:effectLst/>
                        </a:rPr>
                        <a:t>Students justify their decisions.</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Teachers facilitate methods of quantitative/ qualitative analysis. </a:t>
                      </a:r>
                      <a:r>
                        <a:rPr kumimoji="0" lang="en-GB" altLang="zh-CN" sz="1100" b="0" u="sng" strike="noStrike" cap="none" normalizeH="0" baseline="0" dirty="0">
                          <a:ln>
                            <a:noFill/>
                          </a:ln>
                          <a:solidFill>
                            <a:schemeClr val="tx1"/>
                          </a:solidFill>
                          <a:effectLst/>
                        </a:rPr>
                        <a:t>Students analyse evidence independently.</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sng" strike="noStrike" cap="none" normalizeH="0" baseline="0" dirty="0">
                          <a:ln>
                            <a:noFill/>
                          </a:ln>
                          <a:solidFill>
                            <a:schemeClr val="tx1"/>
                          </a:solidFill>
                          <a:effectLst/>
                        </a:rPr>
                        <a:t>Students analyse evidence and reach conclusions independently.</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3">
                        <a:lumMod val="40000"/>
                        <a:lumOff val="60000"/>
                      </a:schemeClr>
                    </a:solidFill>
                  </a:tcPr>
                </a:tc>
                <a:extLst>
                  <a:ext uri="{0D108BD9-81ED-4DB2-BD59-A6C34878D82A}">
                    <a16:rowId xmlns:a16="http://schemas.microsoft.com/office/drawing/2014/main" val="10003"/>
                  </a:ext>
                </a:extLst>
              </a:tr>
              <a:tr h="800099">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sz="1100" b="1" u="none" strike="noStrike" cap="none" normalizeH="0" baseline="0" dirty="0">
                          <a:ln>
                            <a:noFill/>
                          </a:ln>
                          <a:solidFill>
                            <a:schemeClr val="tx1"/>
                          </a:solidFill>
                          <a:effectLst/>
                        </a:rPr>
                        <a:t>Reflect</a:t>
                      </a:r>
                      <a:endParaRPr kumimoji="0" lang="en-US" sz="1100" b="1"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vert="eaVert" horzOverflow="overflow">
                    <a:solidFill>
                      <a:schemeClr val="bg1"/>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Predictable outcomes – what the teacher wanted</a:t>
                      </a:r>
                      <a:r>
                        <a:rPr kumimoji="0" lang="en-US" altLang="zh-CN" sz="1100" b="0" u="none" strike="noStrike" cap="none" normalizeH="0" baseline="0" dirty="0">
                          <a:ln>
                            <a:noFill/>
                          </a:ln>
                          <a:solidFill>
                            <a:schemeClr val="tx1"/>
                          </a:solidFill>
                          <a:effectLst/>
                        </a:rPr>
                        <a:t>.</a:t>
                      </a:r>
                      <a:endParaRPr kumimoji="0" lang="en-US" sz="1100" b="0" i="0" u="none"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2"/>
                    </a:solid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Teacher structures the process. </a:t>
                      </a:r>
                      <a:r>
                        <a:rPr kumimoji="0" lang="en-GB" altLang="zh-CN" sz="1100" b="0" u="sng" strike="noStrike" cap="none" normalizeH="0" baseline="0" dirty="0">
                          <a:ln>
                            <a:noFill/>
                          </a:ln>
                          <a:solidFill>
                            <a:schemeClr val="tx1"/>
                          </a:solidFill>
                          <a:effectLst/>
                        </a:rPr>
                        <a:t>Students evaluate the process and methods used.</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none" strike="noStrike" cap="none" normalizeH="0" baseline="0" dirty="0">
                          <a:ln>
                            <a:noFill/>
                          </a:ln>
                          <a:solidFill>
                            <a:schemeClr val="tx1"/>
                          </a:solidFill>
                          <a:effectLst/>
                        </a:rPr>
                        <a:t>Teacher structures the process. </a:t>
                      </a:r>
                      <a:r>
                        <a:rPr kumimoji="0" lang="en-GB" altLang="zh-CN" sz="1100" b="0" u="sng" strike="noStrike" cap="none" normalizeH="0" baseline="0" dirty="0">
                          <a:ln>
                            <a:noFill/>
                          </a:ln>
                          <a:solidFill>
                            <a:schemeClr val="tx1"/>
                          </a:solidFill>
                          <a:effectLst/>
                        </a:rPr>
                        <a:t>Students discuss the validity and reliability of the data.</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GB" altLang="zh-CN" sz="1100" b="0" u="sng" strike="noStrike" cap="none" normalizeH="0" baseline="0" dirty="0">
                          <a:ln>
                            <a:noFill/>
                          </a:ln>
                          <a:solidFill>
                            <a:schemeClr val="tx1"/>
                          </a:solidFill>
                          <a:effectLst/>
                        </a:rPr>
                        <a:t>Students independently consider validity / reliability of evidence / data, methods. </a:t>
                      </a:r>
                      <a:endParaRPr kumimoji="0" lang="en-US" sz="1100" b="0" i="0" u="sng" strike="noStrike" cap="none" normalizeH="0" baseline="0" dirty="0">
                        <a:ln>
                          <a:noFill/>
                        </a:ln>
                        <a:solidFill>
                          <a:schemeClr val="tx1"/>
                        </a:solidFill>
                        <a:effectLst/>
                        <a:latin typeface="+mn-lt"/>
                        <a:ea typeface="ＭＳ Ｐゴシック" charset="0"/>
                        <a:cs typeface="Arial" charset="0"/>
                      </a:endParaRPr>
                    </a:p>
                  </a:txBody>
                  <a:tcPr marL="68582" marR="68582" marT="34289" marB="34289" horzOverflow="overflow">
                    <a:solidFill>
                      <a:schemeClr val="accent3">
                        <a:lumMod val="40000"/>
                        <a:lumOff val="60000"/>
                      </a:schemeClr>
                    </a:solidFill>
                  </a:tcPr>
                </a:tc>
                <a:extLst>
                  <a:ext uri="{0D108BD9-81ED-4DB2-BD59-A6C34878D82A}">
                    <a16:rowId xmlns:a16="http://schemas.microsoft.com/office/drawing/2014/main" val="10004"/>
                  </a:ext>
                </a:extLst>
              </a:tr>
            </a:tbl>
          </a:graphicData>
        </a:graphic>
      </p:graphicFrame>
      <p:sp>
        <p:nvSpPr>
          <p:cNvPr id="47139" name="TextBox 9"/>
          <p:cNvSpPr txBox="1">
            <a:spLocks noChangeArrowheads="1"/>
          </p:cNvSpPr>
          <p:nvPr/>
        </p:nvSpPr>
        <p:spPr bwMode="auto">
          <a:xfrm>
            <a:off x="3062173" y="130382"/>
            <a:ext cx="3706415" cy="439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sz="2400">
                <a:solidFill>
                  <a:schemeClr val="tx2"/>
                </a:solidFill>
                <a:latin typeface="Arial" charset="0"/>
                <a:ea typeface="ＭＳ Ｐゴシック" charset="0"/>
              </a:defRPr>
            </a:lvl1pPr>
            <a:lvl2pPr marL="742950" indent="-285750">
              <a:defRPr sz="2200">
                <a:solidFill>
                  <a:schemeClr val="tx2"/>
                </a:solidFill>
                <a:latin typeface="Arial" charset="0"/>
                <a:ea typeface="ＭＳ Ｐゴシック" charset="0"/>
              </a:defRPr>
            </a:lvl2pPr>
            <a:lvl3pPr marL="1143000">
              <a:defRPr sz="2000">
                <a:solidFill>
                  <a:schemeClr val="tx2"/>
                </a:solidFill>
                <a:latin typeface="Arial" charset="0"/>
                <a:ea typeface="ＭＳ Ｐゴシック" charset="0"/>
              </a:defRPr>
            </a:lvl3pPr>
            <a:lvl4pPr marL="1600200">
              <a:defRPr>
                <a:solidFill>
                  <a:schemeClr val="tx2"/>
                </a:solidFill>
                <a:latin typeface="Arial" charset="0"/>
                <a:ea typeface="ＭＳ Ｐゴシック" charset="0"/>
              </a:defRPr>
            </a:lvl4pPr>
            <a:lvl5pPr marL="2057400">
              <a:defRPr sz="1600">
                <a:solidFill>
                  <a:schemeClr val="tx2"/>
                </a:solidFill>
                <a:latin typeface="Arial" charset="0"/>
                <a:ea typeface="ＭＳ Ｐゴシック" charset="0"/>
              </a:defRPr>
            </a:lvl5pPr>
            <a:lvl6pPr marL="2514600" eaLnBrk="0" fontAlgn="base" hangingPunct="0">
              <a:spcAft>
                <a:spcPct val="0"/>
              </a:spcAft>
              <a:buFont typeface="Wingdings 2" charset="0"/>
              <a:defRPr sz="1600">
                <a:solidFill>
                  <a:schemeClr val="tx2"/>
                </a:solidFill>
                <a:latin typeface="Arial" charset="0"/>
                <a:ea typeface="ＭＳ Ｐゴシック" charset="0"/>
              </a:defRPr>
            </a:lvl6pPr>
            <a:lvl7pPr marL="2971800" eaLnBrk="0" fontAlgn="base" hangingPunct="0">
              <a:spcAft>
                <a:spcPct val="0"/>
              </a:spcAft>
              <a:buFont typeface="Wingdings 2" charset="0"/>
              <a:defRPr sz="1600">
                <a:solidFill>
                  <a:schemeClr val="tx2"/>
                </a:solidFill>
                <a:latin typeface="Arial" charset="0"/>
                <a:ea typeface="ＭＳ Ｐゴシック" charset="0"/>
              </a:defRPr>
            </a:lvl7pPr>
            <a:lvl8pPr marL="3429000" eaLnBrk="0" fontAlgn="base" hangingPunct="0">
              <a:spcAft>
                <a:spcPct val="0"/>
              </a:spcAft>
              <a:buFont typeface="Wingdings 2" charset="0"/>
              <a:defRPr sz="1600">
                <a:solidFill>
                  <a:schemeClr val="tx2"/>
                </a:solidFill>
                <a:latin typeface="Arial" charset="0"/>
                <a:ea typeface="ＭＳ Ｐゴシック" charset="0"/>
              </a:defRPr>
            </a:lvl8pPr>
            <a:lvl9pPr marL="3886200" eaLnBrk="0" fontAlgn="base" hangingPunct="0">
              <a:spcAft>
                <a:spcPct val="0"/>
              </a:spcAft>
              <a:buFont typeface="Wingdings 2" charset="0"/>
              <a:defRPr sz="1600">
                <a:solidFill>
                  <a:schemeClr val="tx2"/>
                </a:solidFill>
                <a:latin typeface="Arial" charset="0"/>
                <a:ea typeface="ＭＳ Ｐゴシック" charset="0"/>
              </a:defRPr>
            </a:lvl9pPr>
          </a:lstStyle>
          <a:p>
            <a:pPr algn="ctr"/>
            <a:r>
              <a:rPr lang="en-GB" dirty="0">
                <a:solidFill>
                  <a:schemeClr val="bg1"/>
                </a:solidFill>
              </a:rPr>
              <a:t>Three models of enquiry</a:t>
            </a:r>
          </a:p>
        </p:txBody>
      </p:sp>
      <p:sp>
        <p:nvSpPr>
          <p:cNvPr id="5" name="Title 3">
            <a:extLst>
              <a:ext uri="{FF2B5EF4-FFF2-40B4-BE49-F238E27FC236}">
                <a16:creationId xmlns:a16="http://schemas.microsoft.com/office/drawing/2014/main" id="{9800937B-1E31-4E69-9401-208A49D467F3}"/>
              </a:ext>
            </a:extLst>
          </p:cNvPr>
          <p:cNvSpPr>
            <a:spLocks noGrp="1"/>
          </p:cNvSpPr>
          <p:nvPr>
            <p:ph type="title"/>
          </p:nvPr>
        </p:nvSpPr>
        <p:spPr>
          <a:xfrm>
            <a:off x="498715" y="443078"/>
            <a:ext cx="6563919" cy="606287"/>
          </a:xfrm>
        </p:spPr>
        <p:txBody>
          <a:bodyPr>
            <a:normAutofit/>
          </a:bodyPr>
          <a:lstStyle/>
          <a:p>
            <a:r>
              <a:rPr lang="en-GB" sz="2200" b="1" dirty="0"/>
              <a:t>Models of fieldwork enquiry (after M. Roberts)</a:t>
            </a:r>
          </a:p>
        </p:txBody>
      </p:sp>
      <p:sp>
        <p:nvSpPr>
          <p:cNvPr id="2" name="Arrow: Right 1">
            <a:extLst>
              <a:ext uri="{FF2B5EF4-FFF2-40B4-BE49-F238E27FC236}">
                <a16:creationId xmlns:a16="http://schemas.microsoft.com/office/drawing/2014/main" id="{7E3F7973-21AA-4E2A-8C50-12C1ED703D1B}"/>
              </a:ext>
            </a:extLst>
          </p:cNvPr>
          <p:cNvSpPr/>
          <p:nvPr/>
        </p:nvSpPr>
        <p:spPr>
          <a:xfrm>
            <a:off x="755576" y="771550"/>
            <a:ext cx="7848872" cy="363474"/>
          </a:xfrm>
          <a:prstGeom prst="rightArrow">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00" dirty="0"/>
              <a:t>Increasing levels of student independence</a:t>
            </a:r>
          </a:p>
        </p:txBody>
      </p:sp>
      <p:sp>
        <p:nvSpPr>
          <p:cNvPr id="3" name="Slide Number Placeholder 2">
            <a:extLst>
              <a:ext uri="{FF2B5EF4-FFF2-40B4-BE49-F238E27FC236}">
                <a16:creationId xmlns:a16="http://schemas.microsoft.com/office/drawing/2014/main" id="{988D8EBC-3DF2-4331-9E07-F4D1EAC4D30F}"/>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37419877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2194BB2C-46DC-4D7D-BCB1-332CCD79ADB2}"/>
              </a:ext>
            </a:extLst>
          </p:cNvPr>
          <p:cNvSpPr>
            <a:spLocks noGrp="1"/>
          </p:cNvSpPr>
          <p:nvPr>
            <p:ph type="title"/>
          </p:nvPr>
        </p:nvSpPr>
        <p:spPr>
          <a:xfrm>
            <a:off x="508001" y="457200"/>
            <a:ext cx="6656287" cy="674390"/>
          </a:xfrm>
        </p:spPr>
        <p:txBody>
          <a:bodyPr/>
          <a:lstStyle/>
          <a:p>
            <a:pPr algn="l"/>
            <a:r>
              <a:rPr lang="en-GB" sz="2200" b="1" dirty="0"/>
              <a:t>Skills that students need to demonstrate during fieldwork enquiry</a:t>
            </a:r>
          </a:p>
        </p:txBody>
      </p:sp>
      <p:graphicFrame>
        <p:nvGraphicFramePr>
          <p:cNvPr id="5" name="Content Placeholder 4"/>
          <p:cNvGraphicFramePr>
            <a:graphicFrameLocks noGrp="1"/>
          </p:cNvGraphicFramePr>
          <p:nvPr>
            <p:ph idx="4294967295"/>
            <p:extLst>
              <p:ext uri="{D42A27DB-BD31-4B8C-83A1-F6EECF244321}">
                <p14:modId xmlns:p14="http://schemas.microsoft.com/office/powerpoint/2010/main" val="2718351125"/>
              </p:ext>
            </p:extLst>
          </p:nvPr>
        </p:nvGraphicFramePr>
        <p:xfrm>
          <a:off x="1731974" y="1275606"/>
          <a:ext cx="5725715" cy="36183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ounded Rectangular Callout 2"/>
          <p:cNvSpPr/>
          <p:nvPr/>
        </p:nvSpPr>
        <p:spPr>
          <a:xfrm>
            <a:off x="6496909" y="3192818"/>
            <a:ext cx="1941531" cy="1350151"/>
          </a:xfrm>
          <a:prstGeom prst="wedgeRoundRectCallout">
            <a:avLst>
              <a:gd name="adj1" fmla="val -73130"/>
              <a:gd name="adj2" fmla="val 8711"/>
              <a:gd name="adj3" fmla="val 16667"/>
            </a:avLst>
          </a:prstGeom>
          <a:solidFill>
            <a:schemeClr val="accent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dirty="0"/>
              <a:t>Selecting and justifying appropriate (or suitable) methods of data presentation</a:t>
            </a:r>
          </a:p>
        </p:txBody>
      </p:sp>
      <p:sp>
        <p:nvSpPr>
          <p:cNvPr id="6" name="Rounded Rectangular Callout 5"/>
          <p:cNvSpPr/>
          <p:nvPr/>
        </p:nvSpPr>
        <p:spPr>
          <a:xfrm>
            <a:off x="6374884" y="1407577"/>
            <a:ext cx="1941531" cy="1188132"/>
          </a:xfrm>
          <a:prstGeom prst="wedgeRoundRectCallout">
            <a:avLst>
              <a:gd name="adj1" fmla="val -70606"/>
              <a:gd name="adj2" fmla="val 17993"/>
              <a:gd name="adj3" fmla="val 16667"/>
            </a:avLst>
          </a:prstGeom>
          <a:solidFill>
            <a:schemeClr val="accent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dirty="0"/>
              <a:t>Knowledge of research frameworks - their reliability, accuracy and validity </a:t>
            </a:r>
          </a:p>
        </p:txBody>
      </p:sp>
      <p:sp>
        <p:nvSpPr>
          <p:cNvPr id="7" name="Rounded Rectangular Callout 6"/>
          <p:cNvSpPr/>
          <p:nvPr/>
        </p:nvSpPr>
        <p:spPr>
          <a:xfrm>
            <a:off x="1043608" y="3192818"/>
            <a:ext cx="1754548" cy="1242138"/>
          </a:xfrm>
          <a:prstGeom prst="wedgeRoundRectCallout">
            <a:avLst>
              <a:gd name="adj1" fmla="val 66038"/>
              <a:gd name="adj2" fmla="val 23576"/>
              <a:gd name="adj3" fmla="val 16667"/>
            </a:avLst>
          </a:prstGeom>
          <a:solidFill>
            <a:schemeClr val="accent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dirty="0"/>
              <a:t>Understanding data types and a range of suitable methods</a:t>
            </a:r>
          </a:p>
        </p:txBody>
      </p:sp>
      <p:sp>
        <p:nvSpPr>
          <p:cNvPr id="8" name="Rounded Rectangular Callout 7"/>
          <p:cNvSpPr/>
          <p:nvPr/>
        </p:nvSpPr>
        <p:spPr>
          <a:xfrm>
            <a:off x="1210129" y="1407577"/>
            <a:ext cx="1501933" cy="1188132"/>
          </a:xfrm>
          <a:prstGeom prst="wedgeRoundRectCallout">
            <a:avLst>
              <a:gd name="adj1" fmla="val 71933"/>
              <a:gd name="adj2" fmla="val 32736"/>
              <a:gd name="adj3" fmla="val 16667"/>
            </a:avLst>
          </a:prstGeom>
          <a:solidFill>
            <a:schemeClr val="accent2"/>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dirty="0"/>
              <a:t>Reading the data and inferring meaning</a:t>
            </a:r>
          </a:p>
        </p:txBody>
      </p:sp>
      <p:sp>
        <p:nvSpPr>
          <p:cNvPr id="2" name="Slide Number Placeholder 1">
            <a:extLst>
              <a:ext uri="{FF2B5EF4-FFF2-40B4-BE49-F238E27FC236}">
                <a16:creationId xmlns:a16="http://schemas.microsoft.com/office/drawing/2014/main" id="{5246222F-555E-4EB8-A24A-8BAA4487943F}"/>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7164311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707654"/>
            <a:ext cx="7191193" cy="286806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Content Placeholder 3"/>
          <p:cNvSpPr txBox="1">
            <a:spLocks/>
          </p:cNvSpPr>
          <p:nvPr/>
        </p:nvSpPr>
        <p:spPr bwMode="auto">
          <a:xfrm>
            <a:off x="543605" y="1054054"/>
            <a:ext cx="6210690" cy="5940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t" anchorCtr="0" compatLnSpc="1">
            <a:prstTxWarp prst="textNoShape">
              <a:avLst/>
            </a:prstTxWarp>
          </a:bodyPr>
          <a:lstStyle>
            <a:lvl1pPr marL="342900" indent="-342900" algn="l" rtl="0" eaLnBrk="1" fontAlgn="base" hangingPunct="1">
              <a:spcBef>
                <a:spcPct val="20000"/>
              </a:spcBef>
              <a:spcAft>
                <a:spcPct val="0"/>
              </a:spcAft>
              <a:buClr>
                <a:srgbClr val="F54C00"/>
              </a:buClr>
              <a:buSzPct val="70000"/>
              <a:buFont typeface="Wingdings" pitchFamily="2" charset="2"/>
              <a:buChar char="¢"/>
              <a:defRPr sz="3000">
                <a:solidFill>
                  <a:schemeClr val="tx2"/>
                </a:solidFill>
                <a:latin typeface="+mn-lt"/>
                <a:ea typeface="+mn-ea"/>
                <a:cs typeface="+mn-cs"/>
              </a:defRPr>
            </a:lvl1pPr>
            <a:lvl2pPr marL="742950" indent="-285750" algn="l" rtl="0" eaLnBrk="1" fontAlgn="base" hangingPunct="1">
              <a:spcBef>
                <a:spcPct val="20000"/>
              </a:spcBef>
              <a:spcAft>
                <a:spcPct val="0"/>
              </a:spcAft>
              <a:buClr>
                <a:srgbClr val="01415B"/>
              </a:buClr>
              <a:buSzPct val="75000"/>
              <a:buFont typeface="Wingdings" pitchFamily="2" charset="2"/>
              <a:buChar char="l"/>
              <a:defRPr sz="2800">
                <a:solidFill>
                  <a:schemeClr val="tx2"/>
                </a:solidFill>
                <a:latin typeface="+mn-lt"/>
              </a:defRPr>
            </a:lvl2pPr>
            <a:lvl3pPr marL="1143000" indent="-228600" algn="l" rtl="0" eaLnBrk="1" fontAlgn="base" hangingPunct="1">
              <a:spcBef>
                <a:spcPct val="20000"/>
              </a:spcBef>
              <a:spcAft>
                <a:spcPct val="0"/>
              </a:spcAft>
              <a:buClr>
                <a:srgbClr val="B70005"/>
              </a:buClr>
              <a:buChar char="•"/>
              <a:defRPr sz="2400">
                <a:solidFill>
                  <a:schemeClr val="tx2"/>
                </a:solidFill>
                <a:latin typeface="+mn-lt"/>
              </a:defRPr>
            </a:lvl3pPr>
            <a:lvl4pPr marL="1600200" indent="-228600" algn="l" rtl="0" eaLnBrk="1" fontAlgn="base" hangingPunct="1">
              <a:spcBef>
                <a:spcPct val="20000"/>
              </a:spcBef>
              <a:spcAft>
                <a:spcPct val="0"/>
              </a:spcAft>
              <a:buClr>
                <a:srgbClr val="797E01"/>
              </a:buClr>
              <a:buChar char="•"/>
              <a:defRPr sz="2000">
                <a:solidFill>
                  <a:schemeClr val="tx2"/>
                </a:solidFill>
                <a:latin typeface="+mn-lt"/>
              </a:defRPr>
            </a:lvl4pPr>
            <a:lvl5pPr marL="2057400" indent="-228600" algn="l" rtl="0" eaLnBrk="1" fontAlgn="base" hangingPunct="1">
              <a:spcBef>
                <a:spcPct val="20000"/>
              </a:spcBef>
              <a:spcAft>
                <a:spcPct val="0"/>
              </a:spcAft>
              <a:buClr>
                <a:srgbClr val="740160"/>
              </a:buClr>
              <a:buChar char="•"/>
              <a:defRPr sz="2000">
                <a:solidFill>
                  <a:schemeClr val="tx2"/>
                </a:solidFill>
                <a:latin typeface="+mn-lt"/>
              </a:defRPr>
            </a:lvl5pPr>
            <a:lvl6pPr marL="2514600" indent="-228600" algn="l" rtl="0" eaLnBrk="1" fontAlgn="base" hangingPunct="1">
              <a:spcBef>
                <a:spcPct val="20000"/>
              </a:spcBef>
              <a:spcAft>
                <a:spcPct val="0"/>
              </a:spcAft>
              <a:buClr>
                <a:srgbClr val="740160"/>
              </a:buClr>
              <a:buChar char="•"/>
              <a:defRPr sz="2000">
                <a:solidFill>
                  <a:schemeClr val="tx2"/>
                </a:solidFill>
                <a:latin typeface="+mn-lt"/>
              </a:defRPr>
            </a:lvl6pPr>
            <a:lvl7pPr marL="2971800" indent="-228600" algn="l" rtl="0" eaLnBrk="1" fontAlgn="base" hangingPunct="1">
              <a:spcBef>
                <a:spcPct val="20000"/>
              </a:spcBef>
              <a:spcAft>
                <a:spcPct val="0"/>
              </a:spcAft>
              <a:buClr>
                <a:srgbClr val="740160"/>
              </a:buClr>
              <a:buChar char="•"/>
              <a:defRPr sz="2000">
                <a:solidFill>
                  <a:schemeClr val="tx2"/>
                </a:solidFill>
                <a:latin typeface="+mn-lt"/>
              </a:defRPr>
            </a:lvl7pPr>
            <a:lvl8pPr marL="3429000" indent="-228600" algn="l" rtl="0" eaLnBrk="1" fontAlgn="base" hangingPunct="1">
              <a:spcBef>
                <a:spcPct val="20000"/>
              </a:spcBef>
              <a:spcAft>
                <a:spcPct val="0"/>
              </a:spcAft>
              <a:buClr>
                <a:srgbClr val="740160"/>
              </a:buClr>
              <a:buChar char="•"/>
              <a:defRPr sz="2000">
                <a:solidFill>
                  <a:schemeClr val="tx2"/>
                </a:solidFill>
                <a:latin typeface="+mn-lt"/>
              </a:defRPr>
            </a:lvl8pPr>
            <a:lvl9pPr marL="3886200" indent="-228600" algn="l" rtl="0" eaLnBrk="1" fontAlgn="base" hangingPunct="1">
              <a:spcBef>
                <a:spcPct val="20000"/>
              </a:spcBef>
              <a:spcAft>
                <a:spcPct val="0"/>
              </a:spcAft>
              <a:buClr>
                <a:srgbClr val="740160"/>
              </a:buClr>
              <a:buChar char="•"/>
              <a:defRPr sz="2000">
                <a:solidFill>
                  <a:schemeClr val="tx2"/>
                </a:solidFill>
                <a:latin typeface="+mn-lt"/>
              </a:defRPr>
            </a:lvl9pPr>
          </a:lstStyle>
          <a:p>
            <a:pPr marL="0" indent="0">
              <a:buNone/>
            </a:pPr>
            <a:r>
              <a:rPr lang="en-GB" sz="1400" kern="0" dirty="0"/>
              <a:t>What maps/graphs do students need to be able to use?</a:t>
            </a:r>
          </a:p>
          <a:p>
            <a:pPr marL="0" indent="0">
              <a:buNone/>
            </a:pPr>
            <a:r>
              <a:rPr lang="en-GB" sz="1400" kern="0" dirty="0"/>
              <a:t>At which key stage do we introduce them?</a:t>
            </a:r>
          </a:p>
        </p:txBody>
      </p:sp>
      <p:sp>
        <p:nvSpPr>
          <p:cNvPr id="5" name="Title 4">
            <a:extLst>
              <a:ext uri="{FF2B5EF4-FFF2-40B4-BE49-F238E27FC236}">
                <a16:creationId xmlns:a16="http://schemas.microsoft.com/office/drawing/2014/main" id="{9E3A38D0-57E3-4B29-A81B-D28AFF5AACAB}"/>
              </a:ext>
            </a:extLst>
          </p:cNvPr>
          <p:cNvSpPr>
            <a:spLocks noGrp="1"/>
          </p:cNvSpPr>
          <p:nvPr>
            <p:ph type="title"/>
          </p:nvPr>
        </p:nvSpPr>
        <p:spPr>
          <a:xfrm>
            <a:off x="543606" y="410426"/>
            <a:ext cx="4835626" cy="505449"/>
          </a:xfrm>
        </p:spPr>
        <p:txBody>
          <a:bodyPr/>
          <a:lstStyle/>
          <a:p>
            <a:pPr algn="l"/>
            <a:r>
              <a:rPr lang="en-GB" sz="2400" b="1" dirty="0"/>
              <a:t>Simple or sophisticated?</a:t>
            </a:r>
          </a:p>
        </p:txBody>
      </p:sp>
      <p:sp>
        <p:nvSpPr>
          <p:cNvPr id="6" name="TextBox 5">
            <a:extLst>
              <a:ext uri="{FF2B5EF4-FFF2-40B4-BE49-F238E27FC236}">
                <a16:creationId xmlns:a16="http://schemas.microsoft.com/office/drawing/2014/main" id="{69A1FB22-D8CB-426B-9D39-B5A1984E0210}"/>
              </a:ext>
            </a:extLst>
          </p:cNvPr>
          <p:cNvSpPr txBox="1"/>
          <p:nvPr/>
        </p:nvSpPr>
        <p:spPr>
          <a:xfrm>
            <a:off x="611560" y="4587974"/>
            <a:ext cx="5525957" cy="270030"/>
          </a:xfrm>
          <a:prstGeom prst="rect">
            <a:avLst/>
          </a:prstGeom>
        </p:spPr>
        <p:txBody>
          <a:bodyPr wrap="none" rtlCol="0">
            <a:normAutofit/>
          </a:bodyPr>
          <a:lstStyle/>
          <a:p>
            <a:r>
              <a:rPr lang="en-GB" sz="1050" dirty="0"/>
              <a:t>Source: Andy Owen (2019) </a:t>
            </a:r>
            <a:r>
              <a:rPr lang="en-GB" sz="1050" i="1" dirty="0"/>
              <a:t>A Level Geography Independent Investigation. </a:t>
            </a:r>
            <a:r>
              <a:rPr lang="en-GB" sz="1050" dirty="0"/>
              <a:t>Insight and Perspective</a:t>
            </a:r>
          </a:p>
        </p:txBody>
      </p:sp>
      <p:sp>
        <p:nvSpPr>
          <p:cNvPr id="2" name="Slide Number Placeholder 1">
            <a:extLst>
              <a:ext uri="{FF2B5EF4-FFF2-40B4-BE49-F238E27FC236}">
                <a16:creationId xmlns:a16="http://schemas.microsoft.com/office/drawing/2014/main" id="{99B122D6-ED39-422D-8D86-789C9E79B26A}"/>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14389424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99FB-E34F-4893-B321-72582A3ABDEC}"/>
              </a:ext>
            </a:extLst>
          </p:cNvPr>
          <p:cNvSpPr>
            <a:spLocks noGrp="1"/>
          </p:cNvSpPr>
          <p:nvPr>
            <p:ph type="title"/>
          </p:nvPr>
        </p:nvSpPr>
        <p:spPr>
          <a:xfrm>
            <a:off x="508001" y="457200"/>
            <a:ext cx="6447501" cy="674390"/>
          </a:xfrm>
        </p:spPr>
        <p:txBody>
          <a:bodyPr/>
          <a:lstStyle/>
          <a:p>
            <a:pPr algn="l"/>
            <a:r>
              <a:rPr lang="en-GB" sz="2200" b="1" dirty="0"/>
              <a:t>Planning skills progression</a:t>
            </a:r>
          </a:p>
        </p:txBody>
      </p:sp>
      <p:sp>
        <p:nvSpPr>
          <p:cNvPr id="10" name="TextBox 9">
            <a:extLst>
              <a:ext uri="{FF2B5EF4-FFF2-40B4-BE49-F238E27FC236}">
                <a16:creationId xmlns:a16="http://schemas.microsoft.com/office/drawing/2014/main" id="{8519883C-A277-46B8-8E0B-24EA2AF99BB8}"/>
              </a:ext>
            </a:extLst>
          </p:cNvPr>
          <p:cNvSpPr txBox="1"/>
          <p:nvPr/>
        </p:nvSpPr>
        <p:spPr>
          <a:xfrm>
            <a:off x="683568" y="1491630"/>
            <a:ext cx="2304256"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Interpretating an isoline map</a:t>
            </a:r>
          </a:p>
        </p:txBody>
      </p:sp>
      <p:sp>
        <p:nvSpPr>
          <p:cNvPr id="11" name="TextBox 10">
            <a:extLst>
              <a:ext uri="{FF2B5EF4-FFF2-40B4-BE49-F238E27FC236}">
                <a16:creationId xmlns:a16="http://schemas.microsoft.com/office/drawing/2014/main" id="{8BFE2549-8E96-4311-B5D7-8C3D9A5A307E}"/>
              </a:ext>
            </a:extLst>
          </p:cNvPr>
          <p:cNvSpPr txBox="1"/>
          <p:nvPr/>
        </p:nvSpPr>
        <p:spPr>
          <a:xfrm>
            <a:off x="683568" y="1923678"/>
            <a:ext cx="2304256"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Plotting an isoline map</a:t>
            </a:r>
          </a:p>
        </p:txBody>
      </p:sp>
      <p:sp>
        <p:nvSpPr>
          <p:cNvPr id="12" name="TextBox 11">
            <a:extLst>
              <a:ext uri="{FF2B5EF4-FFF2-40B4-BE49-F238E27FC236}">
                <a16:creationId xmlns:a16="http://schemas.microsoft.com/office/drawing/2014/main" id="{70FCC522-07BF-4180-8747-10665245AD86}"/>
              </a:ext>
            </a:extLst>
          </p:cNvPr>
          <p:cNvSpPr txBox="1"/>
          <p:nvPr/>
        </p:nvSpPr>
        <p:spPr>
          <a:xfrm>
            <a:off x="683568" y="2355726"/>
            <a:ext cx="2308324" cy="215444"/>
          </a:xfrm>
          <a:prstGeom prst="rect">
            <a:avLst/>
          </a:prstGeom>
          <a:solidFill>
            <a:schemeClr val="accent2"/>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Interpretating a scatter graph</a:t>
            </a:r>
          </a:p>
        </p:txBody>
      </p:sp>
      <p:sp>
        <p:nvSpPr>
          <p:cNvPr id="13" name="TextBox 12">
            <a:extLst>
              <a:ext uri="{FF2B5EF4-FFF2-40B4-BE49-F238E27FC236}">
                <a16:creationId xmlns:a16="http://schemas.microsoft.com/office/drawing/2014/main" id="{9405D1E5-8D75-4EAF-8653-43EF4B7B1863}"/>
              </a:ext>
            </a:extLst>
          </p:cNvPr>
          <p:cNvSpPr txBox="1"/>
          <p:nvPr/>
        </p:nvSpPr>
        <p:spPr>
          <a:xfrm>
            <a:off x="683568" y="2787774"/>
            <a:ext cx="2304256"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Plotting a scatter graph</a:t>
            </a:r>
          </a:p>
        </p:txBody>
      </p:sp>
      <p:sp>
        <p:nvSpPr>
          <p:cNvPr id="14" name="TextBox 13">
            <a:extLst>
              <a:ext uri="{FF2B5EF4-FFF2-40B4-BE49-F238E27FC236}">
                <a16:creationId xmlns:a16="http://schemas.microsoft.com/office/drawing/2014/main" id="{2D2B1574-147B-44C9-BCA6-F9C431325B14}"/>
              </a:ext>
            </a:extLst>
          </p:cNvPr>
          <p:cNvSpPr txBox="1"/>
          <p:nvPr/>
        </p:nvSpPr>
        <p:spPr>
          <a:xfrm>
            <a:off x="3779912" y="2787774"/>
            <a:ext cx="4186915" cy="215444"/>
          </a:xfrm>
          <a:prstGeom prst="rect">
            <a:avLst/>
          </a:prstGeom>
          <a:solidFill>
            <a:schemeClr val="accent2"/>
          </a:solidFill>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Calculating Spearman’s Rank Correlation Coefficient</a:t>
            </a:r>
          </a:p>
        </p:txBody>
      </p:sp>
      <p:sp>
        <p:nvSpPr>
          <p:cNvPr id="15" name="TextBox 14">
            <a:extLst>
              <a:ext uri="{FF2B5EF4-FFF2-40B4-BE49-F238E27FC236}">
                <a16:creationId xmlns:a16="http://schemas.microsoft.com/office/drawing/2014/main" id="{FB008290-145E-4F48-A920-254E0FAE2F24}"/>
              </a:ext>
            </a:extLst>
          </p:cNvPr>
          <p:cNvSpPr txBox="1"/>
          <p:nvPr/>
        </p:nvSpPr>
        <p:spPr>
          <a:xfrm>
            <a:off x="3779912" y="1491630"/>
            <a:ext cx="1656184"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Simple text analysis</a:t>
            </a:r>
          </a:p>
        </p:txBody>
      </p:sp>
      <p:sp>
        <p:nvSpPr>
          <p:cNvPr id="16" name="TextBox 15">
            <a:extLst>
              <a:ext uri="{FF2B5EF4-FFF2-40B4-BE49-F238E27FC236}">
                <a16:creationId xmlns:a16="http://schemas.microsoft.com/office/drawing/2014/main" id="{DF38EBF3-94B6-4616-A2AD-C10BC1F2D934}"/>
              </a:ext>
            </a:extLst>
          </p:cNvPr>
          <p:cNvSpPr txBox="1"/>
          <p:nvPr/>
        </p:nvSpPr>
        <p:spPr>
          <a:xfrm>
            <a:off x="3779912" y="1923678"/>
            <a:ext cx="1656184"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Coding</a:t>
            </a:r>
          </a:p>
        </p:txBody>
      </p:sp>
      <p:sp>
        <p:nvSpPr>
          <p:cNvPr id="17" name="TextBox 16">
            <a:extLst>
              <a:ext uri="{FF2B5EF4-FFF2-40B4-BE49-F238E27FC236}">
                <a16:creationId xmlns:a16="http://schemas.microsoft.com/office/drawing/2014/main" id="{C95BAAD3-C83C-440E-8F86-B3AB384860D4}"/>
              </a:ext>
            </a:extLst>
          </p:cNvPr>
          <p:cNvSpPr txBox="1"/>
          <p:nvPr/>
        </p:nvSpPr>
        <p:spPr>
          <a:xfrm>
            <a:off x="3779912" y="2355726"/>
            <a:ext cx="1656184"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Annotation</a:t>
            </a:r>
          </a:p>
        </p:txBody>
      </p:sp>
      <p:sp>
        <p:nvSpPr>
          <p:cNvPr id="18" name="TextBox 17">
            <a:extLst>
              <a:ext uri="{FF2B5EF4-FFF2-40B4-BE49-F238E27FC236}">
                <a16:creationId xmlns:a16="http://schemas.microsoft.com/office/drawing/2014/main" id="{5F5BE0FD-A273-4CE8-85CB-CB7C95900E65}"/>
              </a:ext>
            </a:extLst>
          </p:cNvPr>
          <p:cNvSpPr txBox="1"/>
          <p:nvPr/>
        </p:nvSpPr>
        <p:spPr>
          <a:xfrm>
            <a:off x="6228184" y="1491630"/>
            <a:ext cx="2448272"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Interpreting a choropleth</a:t>
            </a:r>
          </a:p>
        </p:txBody>
      </p:sp>
      <p:sp>
        <p:nvSpPr>
          <p:cNvPr id="19" name="TextBox 18">
            <a:extLst>
              <a:ext uri="{FF2B5EF4-FFF2-40B4-BE49-F238E27FC236}">
                <a16:creationId xmlns:a16="http://schemas.microsoft.com/office/drawing/2014/main" id="{25B8C0E1-AEB0-4178-B0A0-CAD9382ED77B}"/>
              </a:ext>
            </a:extLst>
          </p:cNvPr>
          <p:cNvSpPr txBox="1"/>
          <p:nvPr/>
        </p:nvSpPr>
        <p:spPr>
          <a:xfrm>
            <a:off x="6228184" y="1923678"/>
            <a:ext cx="2448272" cy="215444"/>
          </a:xfrm>
          <a:prstGeom prst="rect">
            <a:avLst/>
          </a:prstGeom>
          <a:solidFill>
            <a:schemeClr val="accent2"/>
          </a:solidFill>
        </p:spPr>
        <p:txBody>
          <a:bodyPr vert="horz" wrap="square" lIns="0" tIns="0" rIns="0" bIns="0" rtlCol="0">
            <a:spAutoFit/>
          </a:bodyPr>
          <a:lstStyle/>
          <a:p>
            <a:pPr marL="12700" algn="l">
              <a:lnSpc>
                <a:spcPct val="100000"/>
              </a:lnSpc>
            </a:pPr>
            <a:r>
              <a:rPr lang="en-GB" sz="1400" dirty="0">
                <a:solidFill>
                  <a:srgbClr val="1D1D1B"/>
                </a:solidFill>
                <a:latin typeface="+mn-lt"/>
                <a:cs typeface="BlissPro"/>
              </a:rPr>
              <a:t>Plotting a choropleth map</a:t>
            </a:r>
          </a:p>
        </p:txBody>
      </p:sp>
      <p:sp>
        <p:nvSpPr>
          <p:cNvPr id="3" name="Slide Number Placeholder 2">
            <a:extLst>
              <a:ext uri="{FF2B5EF4-FFF2-40B4-BE49-F238E27FC236}">
                <a16:creationId xmlns:a16="http://schemas.microsoft.com/office/drawing/2014/main" id="{330E2635-307D-486D-99B4-02CCBEF78FB7}"/>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35529520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1DF0665-4BB3-4287-B8E4-067F1F1859C9}"/>
              </a:ext>
            </a:extLst>
          </p:cNvPr>
          <p:cNvSpPr>
            <a:spLocks noGrp="1"/>
          </p:cNvSpPr>
          <p:nvPr>
            <p:ph type="body" sz="quarter" idx="10"/>
          </p:nvPr>
        </p:nvSpPr>
        <p:spPr/>
        <p:txBody>
          <a:bodyPr/>
          <a:lstStyle/>
          <a:p>
            <a:r>
              <a:rPr lang="en-GB" dirty="0"/>
              <a:t>Key questions for the geography department</a:t>
            </a:r>
          </a:p>
        </p:txBody>
      </p:sp>
      <p:sp>
        <p:nvSpPr>
          <p:cNvPr id="3" name="Text Placeholder 2">
            <a:extLst>
              <a:ext uri="{FF2B5EF4-FFF2-40B4-BE49-F238E27FC236}">
                <a16:creationId xmlns:a16="http://schemas.microsoft.com/office/drawing/2014/main" id="{32DDF55C-9DA8-4C99-A24D-188A01086E10}"/>
              </a:ext>
            </a:extLst>
          </p:cNvPr>
          <p:cNvSpPr>
            <a:spLocks noGrp="1"/>
          </p:cNvSpPr>
          <p:nvPr>
            <p:ph type="body" sz="quarter" idx="13"/>
          </p:nvPr>
        </p:nvSpPr>
        <p:spPr>
          <a:xfrm>
            <a:off x="4572001" y="1075987"/>
            <a:ext cx="3992562" cy="2585323"/>
          </a:xfrm>
        </p:spPr>
        <p:txBody>
          <a:bodyPr/>
          <a:lstStyle/>
          <a:p>
            <a:r>
              <a:rPr lang="en-GB" dirty="0"/>
              <a:t>Has the department planned progression through KS3 to GCSE of numeracy and graphical/cartographic skills?</a:t>
            </a:r>
          </a:p>
          <a:p>
            <a:endParaRPr lang="en-GB" dirty="0"/>
          </a:p>
          <a:p>
            <a:r>
              <a:rPr lang="en-GB" dirty="0"/>
              <a:t>As well as teaching students how to draw (a list) of graphical techniques have we given them the information they need to select an appropriate technique?</a:t>
            </a:r>
          </a:p>
          <a:p>
            <a:endParaRPr lang="en-GB" dirty="0"/>
          </a:p>
          <a:p>
            <a:r>
              <a:rPr lang="en-GB" dirty="0"/>
              <a:t>Do students have regular opportunities to practice numeracy and graphical skills?</a:t>
            </a:r>
          </a:p>
          <a:p>
            <a:endParaRPr lang="en-GB" dirty="0"/>
          </a:p>
        </p:txBody>
      </p:sp>
      <p:pic>
        <p:nvPicPr>
          <p:cNvPr id="6" name="Picture 5">
            <a:extLst>
              <a:ext uri="{FF2B5EF4-FFF2-40B4-BE49-F238E27FC236}">
                <a16:creationId xmlns:a16="http://schemas.microsoft.com/office/drawing/2014/main" id="{B5883EBC-E260-446D-BCF8-F7A5E81EA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1560" y="843558"/>
            <a:ext cx="3853937" cy="3939902"/>
          </a:xfrm>
          <a:prstGeom prst="rect">
            <a:avLst/>
          </a:prstGeom>
        </p:spPr>
      </p:pic>
    </p:spTree>
    <p:extLst>
      <p:ext uri="{BB962C8B-B14F-4D97-AF65-F5344CB8AC3E}">
        <p14:creationId xmlns:p14="http://schemas.microsoft.com/office/powerpoint/2010/main" val="263188707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735C32B-4A48-4642-8DAA-B6F2BFF0D2D7}"/>
              </a:ext>
            </a:extLst>
          </p:cNvPr>
          <p:cNvSpPr>
            <a:spLocks noGrp="1"/>
          </p:cNvSpPr>
          <p:nvPr>
            <p:ph type="body" sz="quarter" idx="10"/>
          </p:nvPr>
        </p:nvSpPr>
        <p:spPr/>
        <p:txBody>
          <a:bodyPr/>
          <a:lstStyle/>
          <a:p>
            <a:r>
              <a:rPr lang="en-US" dirty="0"/>
              <a:t>Section 3</a:t>
            </a:r>
          </a:p>
        </p:txBody>
      </p:sp>
      <p:sp>
        <p:nvSpPr>
          <p:cNvPr id="3" name="Text Placeholder 2">
            <a:extLst>
              <a:ext uri="{FF2B5EF4-FFF2-40B4-BE49-F238E27FC236}">
                <a16:creationId xmlns:a16="http://schemas.microsoft.com/office/drawing/2014/main" id="{91D663E4-9A12-614D-9273-A53C63644A4F}"/>
              </a:ext>
            </a:extLst>
          </p:cNvPr>
          <p:cNvSpPr>
            <a:spLocks noGrp="1"/>
          </p:cNvSpPr>
          <p:nvPr>
            <p:ph type="body" sz="quarter" idx="11"/>
          </p:nvPr>
        </p:nvSpPr>
        <p:spPr>
          <a:xfrm>
            <a:off x="1104900" y="2077135"/>
            <a:ext cx="6934200" cy="769441"/>
          </a:xfrm>
        </p:spPr>
        <p:txBody>
          <a:bodyPr/>
          <a:lstStyle/>
          <a:p>
            <a:r>
              <a:rPr lang="en-US" dirty="0"/>
              <a:t>Safe strategies for real and virtual fieldwork using the local area</a:t>
            </a:r>
          </a:p>
        </p:txBody>
      </p:sp>
    </p:spTree>
    <p:extLst>
      <p:ext uri="{BB962C8B-B14F-4D97-AF65-F5344CB8AC3E}">
        <p14:creationId xmlns:p14="http://schemas.microsoft.com/office/powerpoint/2010/main" val="21569281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21E46B5-9FC6-4BC1-BC70-BB53EB610D71}"/>
              </a:ext>
            </a:extLst>
          </p:cNvPr>
          <p:cNvSpPr>
            <a:spLocks noGrp="1"/>
          </p:cNvSpPr>
          <p:nvPr>
            <p:ph type="body" sz="quarter" idx="10"/>
          </p:nvPr>
        </p:nvSpPr>
        <p:spPr/>
        <p:txBody>
          <a:bodyPr/>
          <a:lstStyle/>
          <a:p>
            <a:r>
              <a:rPr lang="en-GB" dirty="0"/>
              <a:t>Stay local</a:t>
            </a:r>
          </a:p>
        </p:txBody>
      </p:sp>
      <p:sp>
        <p:nvSpPr>
          <p:cNvPr id="3" name="Text Placeholder 2">
            <a:extLst>
              <a:ext uri="{FF2B5EF4-FFF2-40B4-BE49-F238E27FC236}">
                <a16:creationId xmlns:a16="http://schemas.microsoft.com/office/drawing/2014/main" id="{7E712502-8A83-4B3B-832C-DC96299F6AB1}"/>
              </a:ext>
            </a:extLst>
          </p:cNvPr>
          <p:cNvSpPr>
            <a:spLocks noGrp="1"/>
          </p:cNvSpPr>
          <p:nvPr>
            <p:ph type="body" sz="quarter" idx="13"/>
          </p:nvPr>
        </p:nvSpPr>
        <p:spPr>
          <a:xfrm>
            <a:off x="3866296" y="987574"/>
            <a:ext cx="4594136" cy="861774"/>
          </a:xfrm>
        </p:spPr>
        <p:txBody>
          <a:bodyPr/>
          <a:lstStyle/>
          <a:p>
            <a:r>
              <a:rPr lang="en-GB" dirty="0"/>
              <a:t>Lockdown has had an impact on our sense of scale – the absence of travel has had the opposite effect of time-space compression that we normally experience. Consequently, we are all becoming more aware of our local place.</a:t>
            </a:r>
          </a:p>
        </p:txBody>
      </p:sp>
      <p:grpSp>
        <p:nvGrpSpPr>
          <p:cNvPr id="41" name="Group 40">
            <a:extLst>
              <a:ext uri="{FF2B5EF4-FFF2-40B4-BE49-F238E27FC236}">
                <a16:creationId xmlns:a16="http://schemas.microsoft.com/office/drawing/2014/main" id="{FFFC1CD6-7267-4151-A387-F01215A8F6EA}"/>
              </a:ext>
            </a:extLst>
          </p:cNvPr>
          <p:cNvGrpSpPr>
            <a:grpSpLocks noChangeAspect="1"/>
          </p:cNvGrpSpPr>
          <p:nvPr/>
        </p:nvGrpSpPr>
        <p:grpSpPr>
          <a:xfrm>
            <a:off x="251520" y="987574"/>
            <a:ext cx="3446174" cy="3816424"/>
            <a:chOff x="2123728" y="32355"/>
            <a:chExt cx="4644504" cy="5143500"/>
          </a:xfrm>
        </p:grpSpPr>
        <p:pic>
          <p:nvPicPr>
            <p:cNvPr id="8" name="Picture 7">
              <a:extLst>
                <a:ext uri="{FF2B5EF4-FFF2-40B4-BE49-F238E27FC236}">
                  <a16:creationId xmlns:a16="http://schemas.microsoft.com/office/drawing/2014/main" id="{ACCC77B1-A3FA-4296-BAC5-33FBE14F8DC2}"/>
                </a:ext>
              </a:extLst>
            </p:cNvPr>
            <p:cNvPicPr>
              <a:picLocks noChangeAspect="1"/>
            </p:cNvPicPr>
            <p:nvPr/>
          </p:nvPicPr>
          <p:blipFill>
            <a:blip r:embed="rId3"/>
            <a:stretch>
              <a:fillRect/>
            </a:stretch>
          </p:blipFill>
          <p:spPr>
            <a:xfrm>
              <a:off x="2123728" y="32355"/>
              <a:ext cx="4644504" cy="5143500"/>
            </a:xfrm>
            <a:prstGeom prst="rect">
              <a:avLst/>
            </a:prstGeom>
          </p:spPr>
        </p:pic>
        <p:cxnSp>
          <p:nvCxnSpPr>
            <p:cNvPr id="10" name="Straight Connector 9">
              <a:extLst>
                <a:ext uri="{FF2B5EF4-FFF2-40B4-BE49-F238E27FC236}">
                  <a16:creationId xmlns:a16="http://schemas.microsoft.com/office/drawing/2014/main" id="{2F5090E7-8297-433F-94CD-15398437FAB7}"/>
                </a:ext>
              </a:extLst>
            </p:cNvPr>
            <p:cNvCxnSpPr/>
            <p:nvPr/>
          </p:nvCxnSpPr>
          <p:spPr>
            <a:xfrm flipV="1">
              <a:off x="4067944" y="339502"/>
              <a:ext cx="288032" cy="1656184"/>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EF6CB212-82EE-4FA1-A7F6-5E9589592E7B}"/>
                </a:ext>
              </a:extLst>
            </p:cNvPr>
            <p:cNvCxnSpPr>
              <a:cxnSpLocks/>
            </p:cNvCxnSpPr>
            <p:nvPr/>
          </p:nvCxnSpPr>
          <p:spPr>
            <a:xfrm>
              <a:off x="4067944" y="1995686"/>
              <a:ext cx="2232248" cy="432048"/>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7E66764B-4E60-405A-8177-6269281B9161}"/>
                </a:ext>
              </a:extLst>
            </p:cNvPr>
            <p:cNvCxnSpPr>
              <a:cxnSpLocks/>
            </p:cNvCxnSpPr>
            <p:nvPr/>
          </p:nvCxnSpPr>
          <p:spPr>
            <a:xfrm>
              <a:off x="4067944" y="1995686"/>
              <a:ext cx="2088232" cy="122413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CE2557AC-1C99-4A0B-8E03-8035798575EC}"/>
                </a:ext>
              </a:extLst>
            </p:cNvPr>
            <p:cNvCxnSpPr>
              <a:cxnSpLocks/>
            </p:cNvCxnSpPr>
            <p:nvPr/>
          </p:nvCxnSpPr>
          <p:spPr>
            <a:xfrm flipH="1">
              <a:off x="2771800" y="1995686"/>
              <a:ext cx="1296144" cy="266429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FAC5D4DC-B54E-496C-8E1F-03E8D683E029}"/>
                </a:ext>
              </a:extLst>
            </p:cNvPr>
            <p:cNvCxnSpPr>
              <a:cxnSpLocks/>
            </p:cNvCxnSpPr>
            <p:nvPr/>
          </p:nvCxnSpPr>
          <p:spPr>
            <a:xfrm flipV="1">
              <a:off x="4067944" y="1059582"/>
              <a:ext cx="648072" cy="936104"/>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EB2B28C1-D5EE-48CB-BA1F-4ECE7BAF8A45}"/>
                </a:ext>
              </a:extLst>
            </p:cNvPr>
            <p:cNvCxnSpPr>
              <a:cxnSpLocks/>
            </p:cNvCxnSpPr>
            <p:nvPr/>
          </p:nvCxnSpPr>
          <p:spPr>
            <a:xfrm flipV="1">
              <a:off x="4067944" y="1059582"/>
              <a:ext cx="72008" cy="936104"/>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62BED8D2-08B7-46BA-B93D-EC986A0B8F09}"/>
                </a:ext>
              </a:extLst>
            </p:cNvPr>
            <p:cNvCxnSpPr>
              <a:cxnSpLocks/>
            </p:cNvCxnSpPr>
            <p:nvPr/>
          </p:nvCxnSpPr>
          <p:spPr>
            <a:xfrm>
              <a:off x="4067944" y="1995686"/>
              <a:ext cx="936104" cy="72008"/>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A082C5CA-EDBB-434A-A3D5-7928854D6FC2}"/>
                </a:ext>
              </a:extLst>
            </p:cNvPr>
            <p:cNvCxnSpPr>
              <a:cxnSpLocks/>
            </p:cNvCxnSpPr>
            <p:nvPr/>
          </p:nvCxnSpPr>
          <p:spPr>
            <a:xfrm>
              <a:off x="4067944" y="1995686"/>
              <a:ext cx="0" cy="122413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ACA01518-B574-4201-9FB5-346913368799}"/>
                </a:ext>
              </a:extLst>
            </p:cNvPr>
            <p:cNvCxnSpPr>
              <a:cxnSpLocks/>
            </p:cNvCxnSpPr>
            <p:nvPr/>
          </p:nvCxnSpPr>
          <p:spPr>
            <a:xfrm flipV="1">
              <a:off x="4067944" y="1491630"/>
              <a:ext cx="648072" cy="50405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A8EC0B9A-5B9B-48A9-B45B-3F497BE137B3}"/>
                </a:ext>
              </a:extLst>
            </p:cNvPr>
            <p:cNvCxnSpPr>
              <a:cxnSpLocks/>
            </p:cNvCxnSpPr>
            <p:nvPr/>
          </p:nvCxnSpPr>
          <p:spPr>
            <a:xfrm>
              <a:off x="3995936" y="1851670"/>
              <a:ext cx="72008" cy="144016"/>
            </a:xfrm>
            <a:prstGeom prst="line">
              <a:avLst/>
            </a:prstGeom>
            <a:ln w="15875">
              <a:solidFill>
                <a:srgbClr val="FF0000"/>
              </a:solidFill>
            </a:ln>
          </p:spPr>
          <p:style>
            <a:lnRef idx="1">
              <a:schemeClr val="accent1"/>
            </a:lnRef>
            <a:fillRef idx="0">
              <a:schemeClr val="accent1"/>
            </a:fillRef>
            <a:effectRef idx="0">
              <a:schemeClr val="accent1"/>
            </a:effectRef>
            <a:fontRef idx="minor">
              <a:schemeClr val="tx1"/>
            </a:fontRef>
          </p:style>
        </p:cxnSp>
      </p:grpSp>
      <p:pic>
        <p:nvPicPr>
          <p:cNvPr id="17" name="Picture 16">
            <a:extLst>
              <a:ext uri="{FF2B5EF4-FFF2-40B4-BE49-F238E27FC236}">
                <a16:creationId xmlns:a16="http://schemas.microsoft.com/office/drawing/2014/main" id="{5886779E-1400-4E13-83BB-C1A64C5DA507}"/>
              </a:ext>
            </a:extLst>
          </p:cNvPr>
          <p:cNvPicPr>
            <a:picLocks noChangeAspect="1"/>
          </p:cNvPicPr>
          <p:nvPr/>
        </p:nvPicPr>
        <p:blipFill>
          <a:blip r:embed="rId4"/>
          <a:stretch>
            <a:fillRect/>
          </a:stretch>
        </p:blipFill>
        <p:spPr>
          <a:xfrm>
            <a:off x="3851920" y="2134942"/>
            <a:ext cx="5220072" cy="3008558"/>
          </a:xfrm>
          <a:prstGeom prst="rect">
            <a:avLst/>
          </a:prstGeom>
        </p:spPr>
      </p:pic>
      <p:sp>
        <p:nvSpPr>
          <p:cNvPr id="19" name="Freeform: Shape 18">
            <a:extLst>
              <a:ext uri="{FF2B5EF4-FFF2-40B4-BE49-F238E27FC236}">
                <a16:creationId xmlns:a16="http://schemas.microsoft.com/office/drawing/2014/main" id="{A46CE8B5-FE2D-4959-A3BF-90A209D2F6B4}"/>
              </a:ext>
            </a:extLst>
          </p:cNvPr>
          <p:cNvSpPr/>
          <p:nvPr/>
        </p:nvSpPr>
        <p:spPr>
          <a:xfrm>
            <a:off x="7729911" y="3365812"/>
            <a:ext cx="914627" cy="739323"/>
          </a:xfrm>
          <a:custGeom>
            <a:avLst/>
            <a:gdLst>
              <a:gd name="connsiteX0" fmla="*/ 643944 w 1545465"/>
              <a:gd name="connsiteY0" fmla="*/ 598868 h 1249251"/>
              <a:gd name="connsiteX1" fmla="*/ 746975 w 1545465"/>
              <a:gd name="connsiteY1" fmla="*/ 489397 h 1249251"/>
              <a:gd name="connsiteX2" fmla="*/ 1004553 w 1545465"/>
              <a:gd name="connsiteY2" fmla="*/ 154546 h 1249251"/>
              <a:gd name="connsiteX3" fmla="*/ 1036750 w 1545465"/>
              <a:gd name="connsiteY3" fmla="*/ 0 h 1249251"/>
              <a:gd name="connsiteX4" fmla="*/ 1217054 w 1545465"/>
              <a:gd name="connsiteY4" fmla="*/ 57955 h 1249251"/>
              <a:gd name="connsiteX5" fmla="*/ 1139781 w 1545465"/>
              <a:gd name="connsiteY5" fmla="*/ 225380 h 1249251"/>
              <a:gd name="connsiteX6" fmla="*/ 933719 w 1545465"/>
              <a:gd name="connsiteY6" fmla="*/ 585989 h 1249251"/>
              <a:gd name="connsiteX7" fmla="*/ 1300767 w 1545465"/>
              <a:gd name="connsiteY7" fmla="*/ 379927 h 1249251"/>
              <a:gd name="connsiteX8" fmla="*/ 1487510 w 1545465"/>
              <a:gd name="connsiteY8" fmla="*/ 470079 h 1249251"/>
              <a:gd name="connsiteX9" fmla="*/ 1545465 w 1545465"/>
              <a:gd name="connsiteY9" fmla="*/ 882203 h 1249251"/>
              <a:gd name="connsiteX10" fmla="*/ 1461753 w 1545465"/>
              <a:gd name="connsiteY10" fmla="*/ 1165538 h 1249251"/>
              <a:gd name="connsiteX11" fmla="*/ 1165538 w 1545465"/>
              <a:gd name="connsiteY11" fmla="*/ 1242811 h 1249251"/>
              <a:gd name="connsiteX12" fmla="*/ 882203 w 1545465"/>
              <a:gd name="connsiteY12" fmla="*/ 888642 h 1249251"/>
              <a:gd name="connsiteX13" fmla="*/ 850006 w 1545465"/>
              <a:gd name="connsiteY13" fmla="*/ 753414 h 1249251"/>
              <a:gd name="connsiteX14" fmla="*/ 656823 w 1545465"/>
              <a:gd name="connsiteY14" fmla="*/ 746975 h 1249251"/>
              <a:gd name="connsiteX15" fmla="*/ 663262 w 1545465"/>
              <a:gd name="connsiteY15" fmla="*/ 1017431 h 1249251"/>
              <a:gd name="connsiteX16" fmla="*/ 521595 w 1545465"/>
              <a:gd name="connsiteY16" fmla="*/ 1184856 h 1249251"/>
              <a:gd name="connsiteX17" fmla="*/ 57955 w 1545465"/>
              <a:gd name="connsiteY17" fmla="*/ 1249251 h 1249251"/>
              <a:gd name="connsiteX18" fmla="*/ 57955 w 1545465"/>
              <a:gd name="connsiteY18" fmla="*/ 746975 h 1249251"/>
              <a:gd name="connsiteX19" fmla="*/ 0 w 1545465"/>
              <a:gd name="connsiteY19" fmla="*/ 566670 h 1249251"/>
              <a:gd name="connsiteX20" fmla="*/ 193184 w 1545465"/>
              <a:gd name="connsiteY20" fmla="*/ 495837 h 1249251"/>
              <a:gd name="connsiteX21" fmla="*/ 650384 w 1545465"/>
              <a:gd name="connsiteY21" fmla="*/ 540913 h 1249251"/>
              <a:gd name="connsiteX0" fmla="*/ 643944 w 1545465"/>
              <a:gd name="connsiteY0" fmla="*/ 598868 h 1249251"/>
              <a:gd name="connsiteX1" fmla="*/ 746975 w 1545465"/>
              <a:gd name="connsiteY1" fmla="*/ 489397 h 1249251"/>
              <a:gd name="connsiteX2" fmla="*/ 1004553 w 1545465"/>
              <a:gd name="connsiteY2" fmla="*/ 154546 h 1249251"/>
              <a:gd name="connsiteX3" fmla="*/ 1036750 w 1545465"/>
              <a:gd name="connsiteY3" fmla="*/ 0 h 1249251"/>
              <a:gd name="connsiteX4" fmla="*/ 1217054 w 1545465"/>
              <a:gd name="connsiteY4" fmla="*/ 57955 h 1249251"/>
              <a:gd name="connsiteX5" fmla="*/ 1139781 w 1545465"/>
              <a:gd name="connsiteY5" fmla="*/ 225380 h 1249251"/>
              <a:gd name="connsiteX6" fmla="*/ 933719 w 1545465"/>
              <a:gd name="connsiteY6" fmla="*/ 585989 h 1249251"/>
              <a:gd name="connsiteX7" fmla="*/ 1300767 w 1545465"/>
              <a:gd name="connsiteY7" fmla="*/ 379927 h 1249251"/>
              <a:gd name="connsiteX8" fmla="*/ 1487510 w 1545465"/>
              <a:gd name="connsiteY8" fmla="*/ 470079 h 1249251"/>
              <a:gd name="connsiteX9" fmla="*/ 1545465 w 1545465"/>
              <a:gd name="connsiteY9" fmla="*/ 882203 h 1249251"/>
              <a:gd name="connsiteX10" fmla="*/ 1461753 w 1545465"/>
              <a:gd name="connsiteY10" fmla="*/ 1165538 h 1249251"/>
              <a:gd name="connsiteX11" fmla="*/ 1165538 w 1545465"/>
              <a:gd name="connsiteY11" fmla="*/ 1242811 h 1249251"/>
              <a:gd name="connsiteX12" fmla="*/ 882203 w 1545465"/>
              <a:gd name="connsiteY12" fmla="*/ 888642 h 1249251"/>
              <a:gd name="connsiteX13" fmla="*/ 850006 w 1545465"/>
              <a:gd name="connsiteY13" fmla="*/ 753414 h 1249251"/>
              <a:gd name="connsiteX14" fmla="*/ 656823 w 1545465"/>
              <a:gd name="connsiteY14" fmla="*/ 746975 h 1249251"/>
              <a:gd name="connsiteX15" fmla="*/ 663262 w 1545465"/>
              <a:gd name="connsiteY15" fmla="*/ 1017431 h 1249251"/>
              <a:gd name="connsiteX16" fmla="*/ 521595 w 1545465"/>
              <a:gd name="connsiteY16" fmla="*/ 1184856 h 1249251"/>
              <a:gd name="connsiteX17" fmla="*/ 57955 w 1545465"/>
              <a:gd name="connsiteY17" fmla="*/ 1249251 h 1249251"/>
              <a:gd name="connsiteX18" fmla="*/ 57955 w 1545465"/>
              <a:gd name="connsiteY18" fmla="*/ 746975 h 1249251"/>
              <a:gd name="connsiteX19" fmla="*/ 0 w 1545465"/>
              <a:gd name="connsiteY19" fmla="*/ 566670 h 1249251"/>
              <a:gd name="connsiteX20" fmla="*/ 193184 w 1545465"/>
              <a:gd name="connsiteY20" fmla="*/ 495837 h 1249251"/>
              <a:gd name="connsiteX21" fmla="*/ 650384 w 1545465"/>
              <a:gd name="connsiteY21" fmla="*/ 554663 h 1249251"/>
              <a:gd name="connsiteX0" fmla="*/ 643944 w 1545465"/>
              <a:gd name="connsiteY0" fmla="*/ 598868 h 1249251"/>
              <a:gd name="connsiteX1" fmla="*/ 746975 w 1545465"/>
              <a:gd name="connsiteY1" fmla="*/ 489397 h 1249251"/>
              <a:gd name="connsiteX2" fmla="*/ 1004553 w 1545465"/>
              <a:gd name="connsiteY2" fmla="*/ 154546 h 1249251"/>
              <a:gd name="connsiteX3" fmla="*/ 1036750 w 1545465"/>
              <a:gd name="connsiteY3" fmla="*/ 0 h 1249251"/>
              <a:gd name="connsiteX4" fmla="*/ 1217054 w 1545465"/>
              <a:gd name="connsiteY4" fmla="*/ 57955 h 1249251"/>
              <a:gd name="connsiteX5" fmla="*/ 1139781 w 1545465"/>
              <a:gd name="connsiteY5" fmla="*/ 225380 h 1249251"/>
              <a:gd name="connsiteX6" fmla="*/ 1231895 w 1545465"/>
              <a:gd name="connsiteY6" fmla="*/ 396243 h 1249251"/>
              <a:gd name="connsiteX7" fmla="*/ 1300767 w 1545465"/>
              <a:gd name="connsiteY7" fmla="*/ 379927 h 1249251"/>
              <a:gd name="connsiteX8" fmla="*/ 1487510 w 1545465"/>
              <a:gd name="connsiteY8" fmla="*/ 470079 h 1249251"/>
              <a:gd name="connsiteX9" fmla="*/ 1545465 w 1545465"/>
              <a:gd name="connsiteY9" fmla="*/ 882203 h 1249251"/>
              <a:gd name="connsiteX10" fmla="*/ 1461753 w 1545465"/>
              <a:gd name="connsiteY10" fmla="*/ 1165538 h 1249251"/>
              <a:gd name="connsiteX11" fmla="*/ 1165538 w 1545465"/>
              <a:gd name="connsiteY11" fmla="*/ 1242811 h 1249251"/>
              <a:gd name="connsiteX12" fmla="*/ 882203 w 1545465"/>
              <a:gd name="connsiteY12" fmla="*/ 888642 h 1249251"/>
              <a:gd name="connsiteX13" fmla="*/ 850006 w 1545465"/>
              <a:gd name="connsiteY13" fmla="*/ 753414 h 1249251"/>
              <a:gd name="connsiteX14" fmla="*/ 656823 w 1545465"/>
              <a:gd name="connsiteY14" fmla="*/ 746975 h 1249251"/>
              <a:gd name="connsiteX15" fmla="*/ 663262 w 1545465"/>
              <a:gd name="connsiteY15" fmla="*/ 1017431 h 1249251"/>
              <a:gd name="connsiteX16" fmla="*/ 521595 w 1545465"/>
              <a:gd name="connsiteY16" fmla="*/ 1184856 h 1249251"/>
              <a:gd name="connsiteX17" fmla="*/ 57955 w 1545465"/>
              <a:gd name="connsiteY17" fmla="*/ 1249251 h 1249251"/>
              <a:gd name="connsiteX18" fmla="*/ 57955 w 1545465"/>
              <a:gd name="connsiteY18" fmla="*/ 746975 h 1249251"/>
              <a:gd name="connsiteX19" fmla="*/ 0 w 1545465"/>
              <a:gd name="connsiteY19" fmla="*/ 566670 h 1249251"/>
              <a:gd name="connsiteX20" fmla="*/ 193184 w 1545465"/>
              <a:gd name="connsiteY20" fmla="*/ 495837 h 1249251"/>
              <a:gd name="connsiteX21" fmla="*/ 650384 w 1545465"/>
              <a:gd name="connsiteY21" fmla="*/ 554663 h 1249251"/>
              <a:gd name="connsiteX0" fmla="*/ 643944 w 1545465"/>
              <a:gd name="connsiteY0" fmla="*/ 598868 h 1249251"/>
              <a:gd name="connsiteX1" fmla="*/ 746975 w 1545465"/>
              <a:gd name="connsiteY1" fmla="*/ 489397 h 1249251"/>
              <a:gd name="connsiteX2" fmla="*/ 855467 w 1545465"/>
              <a:gd name="connsiteY2" fmla="*/ 127439 h 1249251"/>
              <a:gd name="connsiteX3" fmla="*/ 1036750 w 1545465"/>
              <a:gd name="connsiteY3" fmla="*/ 0 h 1249251"/>
              <a:gd name="connsiteX4" fmla="*/ 1217054 w 1545465"/>
              <a:gd name="connsiteY4" fmla="*/ 57955 h 1249251"/>
              <a:gd name="connsiteX5" fmla="*/ 1139781 w 1545465"/>
              <a:gd name="connsiteY5" fmla="*/ 225380 h 1249251"/>
              <a:gd name="connsiteX6" fmla="*/ 1231895 w 1545465"/>
              <a:gd name="connsiteY6" fmla="*/ 396243 h 1249251"/>
              <a:gd name="connsiteX7" fmla="*/ 1300767 w 1545465"/>
              <a:gd name="connsiteY7" fmla="*/ 379927 h 1249251"/>
              <a:gd name="connsiteX8" fmla="*/ 1487510 w 1545465"/>
              <a:gd name="connsiteY8" fmla="*/ 470079 h 1249251"/>
              <a:gd name="connsiteX9" fmla="*/ 1545465 w 1545465"/>
              <a:gd name="connsiteY9" fmla="*/ 882203 h 1249251"/>
              <a:gd name="connsiteX10" fmla="*/ 1461753 w 1545465"/>
              <a:gd name="connsiteY10" fmla="*/ 1165538 h 1249251"/>
              <a:gd name="connsiteX11" fmla="*/ 1165538 w 1545465"/>
              <a:gd name="connsiteY11" fmla="*/ 1242811 h 1249251"/>
              <a:gd name="connsiteX12" fmla="*/ 882203 w 1545465"/>
              <a:gd name="connsiteY12" fmla="*/ 888642 h 1249251"/>
              <a:gd name="connsiteX13" fmla="*/ 850006 w 1545465"/>
              <a:gd name="connsiteY13" fmla="*/ 753414 h 1249251"/>
              <a:gd name="connsiteX14" fmla="*/ 656823 w 1545465"/>
              <a:gd name="connsiteY14" fmla="*/ 746975 h 1249251"/>
              <a:gd name="connsiteX15" fmla="*/ 663262 w 1545465"/>
              <a:gd name="connsiteY15" fmla="*/ 1017431 h 1249251"/>
              <a:gd name="connsiteX16" fmla="*/ 521595 w 1545465"/>
              <a:gd name="connsiteY16" fmla="*/ 1184856 h 1249251"/>
              <a:gd name="connsiteX17" fmla="*/ 57955 w 1545465"/>
              <a:gd name="connsiteY17" fmla="*/ 1249251 h 1249251"/>
              <a:gd name="connsiteX18" fmla="*/ 57955 w 1545465"/>
              <a:gd name="connsiteY18" fmla="*/ 746975 h 1249251"/>
              <a:gd name="connsiteX19" fmla="*/ 0 w 1545465"/>
              <a:gd name="connsiteY19" fmla="*/ 566670 h 1249251"/>
              <a:gd name="connsiteX20" fmla="*/ 193184 w 1545465"/>
              <a:gd name="connsiteY20" fmla="*/ 495837 h 1249251"/>
              <a:gd name="connsiteX21" fmla="*/ 650384 w 1545465"/>
              <a:gd name="connsiteY21" fmla="*/ 554663 h 1249251"/>
              <a:gd name="connsiteX0" fmla="*/ 643944 w 1545465"/>
              <a:gd name="connsiteY0" fmla="*/ 598868 h 1249251"/>
              <a:gd name="connsiteX1" fmla="*/ 746975 w 1545465"/>
              <a:gd name="connsiteY1" fmla="*/ 489397 h 1249251"/>
              <a:gd name="connsiteX2" fmla="*/ 855467 w 1545465"/>
              <a:gd name="connsiteY2" fmla="*/ 127439 h 1249251"/>
              <a:gd name="connsiteX3" fmla="*/ 1036750 w 1545465"/>
              <a:gd name="connsiteY3" fmla="*/ 0 h 1249251"/>
              <a:gd name="connsiteX4" fmla="*/ 1217054 w 1545465"/>
              <a:gd name="connsiteY4" fmla="*/ 57955 h 1249251"/>
              <a:gd name="connsiteX5" fmla="*/ 1139781 w 1545465"/>
              <a:gd name="connsiteY5" fmla="*/ 225380 h 1249251"/>
              <a:gd name="connsiteX6" fmla="*/ 1231895 w 1545465"/>
              <a:gd name="connsiteY6" fmla="*/ 396243 h 1249251"/>
              <a:gd name="connsiteX7" fmla="*/ 1300767 w 1545465"/>
              <a:gd name="connsiteY7" fmla="*/ 379927 h 1249251"/>
              <a:gd name="connsiteX8" fmla="*/ 1487510 w 1545465"/>
              <a:gd name="connsiteY8" fmla="*/ 470079 h 1249251"/>
              <a:gd name="connsiteX9" fmla="*/ 1545465 w 1545465"/>
              <a:gd name="connsiteY9" fmla="*/ 882203 h 1249251"/>
              <a:gd name="connsiteX10" fmla="*/ 1461753 w 1545465"/>
              <a:gd name="connsiteY10" fmla="*/ 1165538 h 1249251"/>
              <a:gd name="connsiteX11" fmla="*/ 1165538 w 1545465"/>
              <a:gd name="connsiteY11" fmla="*/ 1242811 h 1249251"/>
              <a:gd name="connsiteX12" fmla="*/ 882203 w 1545465"/>
              <a:gd name="connsiteY12" fmla="*/ 888642 h 1249251"/>
              <a:gd name="connsiteX13" fmla="*/ 850006 w 1545465"/>
              <a:gd name="connsiteY13" fmla="*/ 753414 h 1249251"/>
              <a:gd name="connsiteX14" fmla="*/ 656824 w 1545465"/>
              <a:gd name="connsiteY14" fmla="*/ 855404 h 1249251"/>
              <a:gd name="connsiteX15" fmla="*/ 663262 w 1545465"/>
              <a:gd name="connsiteY15" fmla="*/ 1017431 h 1249251"/>
              <a:gd name="connsiteX16" fmla="*/ 521595 w 1545465"/>
              <a:gd name="connsiteY16" fmla="*/ 1184856 h 1249251"/>
              <a:gd name="connsiteX17" fmla="*/ 57955 w 1545465"/>
              <a:gd name="connsiteY17" fmla="*/ 1249251 h 1249251"/>
              <a:gd name="connsiteX18" fmla="*/ 57955 w 1545465"/>
              <a:gd name="connsiteY18" fmla="*/ 746975 h 1249251"/>
              <a:gd name="connsiteX19" fmla="*/ 0 w 1545465"/>
              <a:gd name="connsiteY19" fmla="*/ 566670 h 1249251"/>
              <a:gd name="connsiteX20" fmla="*/ 193184 w 1545465"/>
              <a:gd name="connsiteY20" fmla="*/ 495837 h 1249251"/>
              <a:gd name="connsiteX21" fmla="*/ 650384 w 1545465"/>
              <a:gd name="connsiteY21" fmla="*/ 554663 h 1249251"/>
              <a:gd name="connsiteX0" fmla="*/ 643944 w 1545465"/>
              <a:gd name="connsiteY0" fmla="*/ 598868 h 1249251"/>
              <a:gd name="connsiteX1" fmla="*/ 746975 w 1545465"/>
              <a:gd name="connsiteY1" fmla="*/ 489397 h 1249251"/>
              <a:gd name="connsiteX2" fmla="*/ 855467 w 1545465"/>
              <a:gd name="connsiteY2" fmla="*/ 127439 h 1249251"/>
              <a:gd name="connsiteX3" fmla="*/ 1036750 w 1545465"/>
              <a:gd name="connsiteY3" fmla="*/ 0 h 1249251"/>
              <a:gd name="connsiteX4" fmla="*/ 1217054 w 1545465"/>
              <a:gd name="connsiteY4" fmla="*/ 57955 h 1249251"/>
              <a:gd name="connsiteX5" fmla="*/ 1139781 w 1545465"/>
              <a:gd name="connsiteY5" fmla="*/ 225380 h 1249251"/>
              <a:gd name="connsiteX6" fmla="*/ 1231895 w 1545465"/>
              <a:gd name="connsiteY6" fmla="*/ 396243 h 1249251"/>
              <a:gd name="connsiteX7" fmla="*/ 1300767 w 1545465"/>
              <a:gd name="connsiteY7" fmla="*/ 379927 h 1249251"/>
              <a:gd name="connsiteX8" fmla="*/ 1487510 w 1545465"/>
              <a:gd name="connsiteY8" fmla="*/ 470079 h 1249251"/>
              <a:gd name="connsiteX9" fmla="*/ 1545465 w 1545465"/>
              <a:gd name="connsiteY9" fmla="*/ 882203 h 1249251"/>
              <a:gd name="connsiteX10" fmla="*/ 1461753 w 1545465"/>
              <a:gd name="connsiteY10" fmla="*/ 1165538 h 1249251"/>
              <a:gd name="connsiteX11" fmla="*/ 1165538 w 1545465"/>
              <a:gd name="connsiteY11" fmla="*/ 1242811 h 1249251"/>
              <a:gd name="connsiteX12" fmla="*/ 882203 w 1545465"/>
              <a:gd name="connsiteY12" fmla="*/ 888642 h 1249251"/>
              <a:gd name="connsiteX13" fmla="*/ 863559 w 1545465"/>
              <a:gd name="connsiteY13" fmla="*/ 916055 h 1249251"/>
              <a:gd name="connsiteX14" fmla="*/ 656824 w 1545465"/>
              <a:gd name="connsiteY14" fmla="*/ 855404 h 1249251"/>
              <a:gd name="connsiteX15" fmla="*/ 663262 w 1545465"/>
              <a:gd name="connsiteY15" fmla="*/ 1017431 h 1249251"/>
              <a:gd name="connsiteX16" fmla="*/ 521595 w 1545465"/>
              <a:gd name="connsiteY16" fmla="*/ 1184856 h 1249251"/>
              <a:gd name="connsiteX17" fmla="*/ 57955 w 1545465"/>
              <a:gd name="connsiteY17" fmla="*/ 1249251 h 1249251"/>
              <a:gd name="connsiteX18" fmla="*/ 57955 w 1545465"/>
              <a:gd name="connsiteY18" fmla="*/ 746975 h 1249251"/>
              <a:gd name="connsiteX19" fmla="*/ 0 w 1545465"/>
              <a:gd name="connsiteY19" fmla="*/ 566670 h 1249251"/>
              <a:gd name="connsiteX20" fmla="*/ 193184 w 1545465"/>
              <a:gd name="connsiteY20" fmla="*/ 495837 h 1249251"/>
              <a:gd name="connsiteX21" fmla="*/ 650384 w 1545465"/>
              <a:gd name="connsiteY21" fmla="*/ 554663 h 1249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45465" h="1249251">
                <a:moveTo>
                  <a:pt x="643944" y="598868"/>
                </a:moveTo>
                <a:lnTo>
                  <a:pt x="746975" y="489397"/>
                </a:lnTo>
                <a:lnTo>
                  <a:pt x="855467" y="127439"/>
                </a:lnTo>
                <a:lnTo>
                  <a:pt x="1036750" y="0"/>
                </a:lnTo>
                <a:lnTo>
                  <a:pt x="1217054" y="57955"/>
                </a:lnTo>
                <a:lnTo>
                  <a:pt x="1139781" y="225380"/>
                </a:lnTo>
                <a:lnTo>
                  <a:pt x="1231895" y="396243"/>
                </a:lnTo>
                <a:lnTo>
                  <a:pt x="1300767" y="379927"/>
                </a:lnTo>
                <a:lnTo>
                  <a:pt x="1487510" y="470079"/>
                </a:lnTo>
                <a:lnTo>
                  <a:pt x="1545465" y="882203"/>
                </a:lnTo>
                <a:lnTo>
                  <a:pt x="1461753" y="1165538"/>
                </a:lnTo>
                <a:lnTo>
                  <a:pt x="1165538" y="1242811"/>
                </a:lnTo>
                <a:lnTo>
                  <a:pt x="882203" y="888642"/>
                </a:lnTo>
                <a:lnTo>
                  <a:pt x="863559" y="916055"/>
                </a:lnTo>
                <a:lnTo>
                  <a:pt x="656824" y="855404"/>
                </a:lnTo>
                <a:lnTo>
                  <a:pt x="663262" y="1017431"/>
                </a:lnTo>
                <a:lnTo>
                  <a:pt x="521595" y="1184856"/>
                </a:lnTo>
                <a:lnTo>
                  <a:pt x="57955" y="1249251"/>
                </a:lnTo>
                <a:lnTo>
                  <a:pt x="57955" y="746975"/>
                </a:lnTo>
                <a:lnTo>
                  <a:pt x="0" y="566670"/>
                </a:lnTo>
                <a:lnTo>
                  <a:pt x="193184" y="495837"/>
                </a:lnTo>
                <a:cubicBezTo>
                  <a:pt x="345584" y="510862"/>
                  <a:pt x="497984" y="539638"/>
                  <a:pt x="650384" y="554663"/>
                </a:cubicBezTo>
              </a:path>
            </a:pathLst>
          </a:custGeom>
          <a:noFill/>
          <a:ln w="44450">
            <a:solidFill>
              <a:srgbClr val="FF0000"/>
            </a:solidFill>
            <a:prstDash val="sysDot"/>
          </a:ln>
        </p:spPr>
        <p:txBody>
          <a:bodyPr rtlCol="0" anchor="ctr"/>
          <a:lstStyle/>
          <a:p>
            <a:pPr algn="ctr"/>
            <a:endParaRPr lang="en-GB" dirty="0"/>
          </a:p>
        </p:txBody>
      </p:sp>
      <p:sp>
        <p:nvSpPr>
          <p:cNvPr id="20" name="Freeform: Shape 19">
            <a:extLst>
              <a:ext uri="{FF2B5EF4-FFF2-40B4-BE49-F238E27FC236}">
                <a16:creationId xmlns:a16="http://schemas.microsoft.com/office/drawing/2014/main" id="{F27EDC7C-295A-4AE2-87D9-5561B1C980F1}"/>
              </a:ext>
            </a:extLst>
          </p:cNvPr>
          <p:cNvSpPr/>
          <p:nvPr/>
        </p:nvSpPr>
        <p:spPr>
          <a:xfrm>
            <a:off x="4427318" y="2896999"/>
            <a:ext cx="3690427" cy="1847248"/>
          </a:xfrm>
          <a:custGeom>
            <a:avLst/>
            <a:gdLst>
              <a:gd name="connsiteX0" fmla="*/ 6235796 w 6235796"/>
              <a:gd name="connsiteY0" fmla="*/ 1326911 h 3121335"/>
              <a:gd name="connsiteX1" fmla="*/ 5424524 w 6235796"/>
              <a:gd name="connsiteY1" fmla="*/ 1409413 h 3121335"/>
              <a:gd name="connsiteX2" fmla="*/ 5245769 w 6235796"/>
              <a:gd name="connsiteY2" fmla="*/ 1567543 h 3121335"/>
              <a:gd name="connsiteX3" fmla="*/ 5067014 w 6235796"/>
              <a:gd name="connsiteY3" fmla="*/ 2310063 h 3121335"/>
              <a:gd name="connsiteX4" fmla="*/ 4716379 w 6235796"/>
              <a:gd name="connsiteY4" fmla="*/ 2392565 h 3121335"/>
              <a:gd name="connsiteX5" fmla="*/ 2715700 w 6235796"/>
              <a:gd name="connsiteY5" fmla="*/ 3121335 h 3121335"/>
              <a:gd name="connsiteX6" fmla="*/ 2124434 w 6235796"/>
              <a:gd name="connsiteY6" fmla="*/ 2791326 h 3121335"/>
              <a:gd name="connsiteX7" fmla="*/ 1931928 w 6235796"/>
              <a:gd name="connsiteY7" fmla="*/ 2488818 h 3121335"/>
              <a:gd name="connsiteX8" fmla="*/ 1457540 w 6235796"/>
              <a:gd name="connsiteY8" fmla="*/ 2344439 h 3121335"/>
              <a:gd name="connsiteX9" fmla="*/ 591267 w 6235796"/>
              <a:gd name="connsiteY9" fmla="*/ 873149 h 3121335"/>
              <a:gd name="connsiteX10" fmla="*/ 192506 w 6235796"/>
              <a:gd name="connsiteY10" fmla="*/ 295633 h 3121335"/>
              <a:gd name="connsiteX11" fmla="*/ 0 w 6235796"/>
              <a:gd name="connsiteY11" fmla="*/ 240631 h 3121335"/>
              <a:gd name="connsiteX12" fmla="*/ 0 w 6235796"/>
              <a:gd name="connsiteY12" fmla="*/ 0 h 3121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235796" h="3121335">
                <a:moveTo>
                  <a:pt x="6235796" y="1326911"/>
                </a:moveTo>
                <a:lnTo>
                  <a:pt x="5424524" y="1409413"/>
                </a:lnTo>
                <a:lnTo>
                  <a:pt x="5245769" y="1567543"/>
                </a:lnTo>
                <a:lnTo>
                  <a:pt x="5067014" y="2310063"/>
                </a:lnTo>
                <a:lnTo>
                  <a:pt x="4716379" y="2392565"/>
                </a:lnTo>
                <a:lnTo>
                  <a:pt x="2715700" y="3121335"/>
                </a:lnTo>
                <a:lnTo>
                  <a:pt x="2124434" y="2791326"/>
                </a:lnTo>
                <a:lnTo>
                  <a:pt x="1931928" y="2488818"/>
                </a:lnTo>
                <a:lnTo>
                  <a:pt x="1457540" y="2344439"/>
                </a:lnTo>
                <a:lnTo>
                  <a:pt x="591267" y="873149"/>
                </a:lnTo>
                <a:lnTo>
                  <a:pt x="192506" y="295633"/>
                </a:lnTo>
                <a:lnTo>
                  <a:pt x="0" y="240631"/>
                </a:lnTo>
                <a:lnTo>
                  <a:pt x="0" y="0"/>
                </a:lnTo>
              </a:path>
            </a:pathLst>
          </a:custGeom>
          <a:noFill/>
          <a:ln w="31750">
            <a:solidFill>
              <a:srgbClr val="FF0000"/>
            </a:solidFill>
          </a:ln>
        </p:spPr>
        <p:txBody>
          <a:bodyPr rtlCol="0" anchor="ctr"/>
          <a:lstStyle/>
          <a:p>
            <a:pPr algn="ctr"/>
            <a:endParaRPr lang="en-GB"/>
          </a:p>
        </p:txBody>
      </p:sp>
      <p:sp>
        <p:nvSpPr>
          <p:cNvPr id="5" name="TextBox 4">
            <a:extLst>
              <a:ext uri="{FF2B5EF4-FFF2-40B4-BE49-F238E27FC236}">
                <a16:creationId xmlns:a16="http://schemas.microsoft.com/office/drawing/2014/main" id="{65CCD304-EA32-4607-A575-066D11DFCFB5}"/>
              </a:ext>
            </a:extLst>
          </p:cNvPr>
          <p:cNvSpPr txBox="1"/>
          <p:nvPr/>
        </p:nvSpPr>
        <p:spPr>
          <a:xfrm>
            <a:off x="251520" y="4948014"/>
            <a:ext cx="2393284" cy="215444"/>
          </a:xfrm>
          <a:prstGeom prst="rect">
            <a:avLst/>
          </a:prstGeom>
        </p:spPr>
        <p:txBody>
          <a:bodyPr vert="horz" wrap="none" lIns="0" tIns="0" rIns="0" bIns="0" rtlCol="0">
            <a:spAutoFit/>
          </a:bodyPr>
          <a:lstStyle/>
          <a:p>
            <a:pPr marL="12700" algn="l">
              <a:lnSpc>
                <a:spcPct val="100000"/>
              </a:lnSpc>
            </a:pPr>
            <a:r>
              <a:rPr lang="en-GB" sz="1400" dirty="0">
                <a:solidFill>
                  <a:srgbClr val="1D1D1B"/>
                </a:solidFill>
                <a:latin typeface="+mn-lt"/>
                <a:cs typeface="BlissPro"/>
              </a:rPr>
              <a:t>©OpenStreetMap contributors</a:t>
            </a:r>
          </a:p>
        </p:txBody>
      </p:sp>
    </p:spTree>
    <p:extLst>
      <p:ext uri="{BB962C8B-B14F-4D97-AF65-F5344CB8AC3E}">
        <p14:creationId xmlns:p14="http://schemas.microsoft.com/office/powerpoint/2010/main" val="335306715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10F3FE0F-630D-4587-ABD1-6C76C003876B}"/>
              </a:ext>
            </a:extLst>
          </p:cNvPr>
          <p:cNvSpPr txBox="1">
            <a:spLocks/>
          </p:cNvSpPr>
          <p:nvPr/>
        </p:nvSpPr>
        <p:spPr>
          <a:xfrm>
            <a:off x="2191111" y="135067"/>
            <a:ext cx="5180846" cy="600440"/>
          </a:xfrm>
          <a:prstGeom prst="rect">
            <a:avLst/>
          </a:prstGeom>
        </p:spPr>
        <p:txBody>
          <a:bodyPr/>
          <a:lstStyle>
            <a:lvl1pPr algn="l" defTabSz="457200" rtl="0" eaLnBrk="1" fontAlgn="base" hangingPunct="1">
              <a:spcBef>
                <a:spcPct val="0"/>
              </a:spcBef>
              <a:spcAft>
                <a:spcPct val="0"/>
              </a:spcAft>
              <a:defRPr sz="3200" kern="1200">
                <a:solidFill>
                  <a:srgbClr val="0070C0"/>
                </a:solidFill>
                <a:latin typeface="Arial" panose="020B0604020202020204" pitchFamily="34" charset="0"/>
                <a:ea typeface="ＭＳ Ｐゴシック" pitchFamily="1" charset="-128"/>
                <a:cs typeface="Arial" panose="020B0604020202020204" pitchFamily="34" charset="0"/>
              </a:defRPr>
            </a:lvl1pPr>
            <a:lvl2pPr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2pPr>
            <a:lvl3pPr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3pPr>
            <a:lvl4pPr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4pPr>
            <a:lvl5pPr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5pPr>
            <a:lvl6pPr marL="457200"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6pPr>
            <a:lvl7pPr marL="914400"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7pPr>
            <a:lvl8pPr marL="1371600"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8pPr>
            <a:lvl9pPr marL="1828800" algn="ctr" defTabSz="457200" rtl="0" eaLnBrk="1" fontAlgn="base" hangingPunct="1">
              <a:spcBef>
                <a:spcPct val="0"/>
              </a:spcBef>
              <a:spcAft>
                <a:spcPct val="0"/>
              </a:spcAft>
              <a:defRPr sz="4400">
                <a:solidFill>
                  <a:schemeClr val="tx1"/>
                </a:solidFill>
                <a:latin typeface="Calibri" pitchFamily="34" charset="0"/>
                <a:ea typeface="ＭＳ Ｐゴシック" pitchFamily="1" charset="-128"/>
              </a:defRPr>
            </a:lvl9pPr>
          </a:lstStyle>
          <a:p>
            <a:pPr algn="ctr"/>
            <a:r>
              <a:rPr lang="en-US" sz="2400" dirty="0">
                <a:solidFill>
                  <a:schemeClr val="bg1"/>
                </a:solidFill>
                <a:latin typeface="+mj-lt"/>
              </a:rPr>
              <a:t>Photographs</a:t>
            </a:r>
          </a:p>
        </p:txBody>
      </p:sp>
      <p:sp>
        <p:nvSpPr>
          <p:cNvPr id="2" name="Title 1">
            <a:extLst>
              <a:ext uri="{FF2B5EF4-FFF2-40B4-BE49-F238E27FC236}">
                <a16:creationId xmlns:a16="http://schemas.microsoft.com/office/drawing/2014/main" id="{B1A541C1-36A7-4046-92A4-132B09DFED47}"/>
              </a:ext>
            </a:extLst>
          </p:cNvPr>
          <p:cNvSpPr>
            <a:spLocks noGrp="1"/>
          </p:cNvSpPr>
          <p:nvPr>
            <p:ph type="title"/>
          </p:nvPr>
        </p:nvSpPr>
        <p:spPr>
          <a:xfrm>
            <a:off x="508000" y="457200"/>
            <a:ext cx="4349750" cy="600440"/>
          </a:xfrm>
        </p:spPr>
        <p:txBody>
          <a:bodyPr>
            <a:normAutofit/>
          </a:bodyPr>
          <a:lstStyle/>
          <a:p>
            <a:pPr algn="l"/>
            <a:r>
              <a:rPr lang="en-GB" sz="2200" b="1" dirty="0">
                <a:solidFill>
                  <a:schemeClr val="tx1"/>
                </a:solidFill>
              </a:rPr>
              <a:t>Photographs</a:t>
            </a:r>
          </a:p>
        </p:txBody>
      </p:sp>
      <p:sp>
        <p:nvSpPr>
          <p:cNvPr id="5" name="Content Placeholder 4">
            <a:extLst>
              <a:ext uri="{FF2B5EF4-FFF2-40B4-BE49-F238E27FC236}">
                <a16:creationId xmlns:a16="http://schemas.microsoft.com/office/drawing/2014/main" id="{A90AE638-9C10-4B1B-B743-6F010553F474}"/>
              </a:ext>
            </a:extLst>
          </p:cNvPr>
          <p:cNvSpPr>
            <a:spLocks noGrp="1"/>
          </p:cNvSpPr>
          <p:nvPr>
            <p:ph idx="1"/>
          </p:nvPr>
        </p:nvSpPr>
        <p:spPr>
          <a:xfrm>
            <a:off x="508001" y="978520"/>
            <a:ext cx="5070397" cy="3552502"/>
          </a:xfrm>
        </p:spPr>
        <p:txBody>
          <a:bodyPr>
            <a:normAutofit/>
          </a:bodyPr>
          <a:lstStyle/>
          <a:p>
            <a:r>
              <a:rPr lang="en-GB" sz="1400" dirty="0">
                <a:ea typeface="Cambria" panose="02040503050406030204" pitchFamily="18" charset="0"/>
                <a:cs typeface="Cambria" panose="02040503050406030204" pitchFamily="18" charset="0"/>
              </a:rPr>
              <a:t>Students can use photos in several different ways. They can:</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Show photos of particular places that are of relevance to the  investigation to participants of a survey and ask them to respond to them emotionally or as part of an interview.</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Take photos of places and then annotate them. Annotation is important – it demonstrates interpretation of evidence in the photo which is a key analytical skill.</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Find photos of places from a secondary source that were taken in the recent past and then visit that location and take a new photo (a technique called re-photography). </a:t>
            </a:r>
          </a:p>
          <a:p>
            <a:endParaRPr lang="en-GB" sz="1400" dirty="0">
              <a:ea typeface="Cambria" panose="02040503050406030204" pitchFamily="18" charset="0"/>
              <a:cs typeface="Cambria" panose="02040503050406030204" pitchFamily="18" charset="0"/>
            </a:endParaRPr>
          </a:p>
          <a:p>
            <a:r>
              <a:rPr lang="en-GB" sz="1400" dirty="0">
                <a:ea typeface="Cambria" panose="02040503050406030204" pitchFamily="18" charset="0"/>
                <a:cs typeface="Cambria" panose="02040503050406030204" pitchFamily="18" charset="0"/>
              </a:rPr>
              <a:t>If it is not possible to make an actual field visit, students could make a virtual visit using Google Street View and take screen shots to collect their photos.</a:t>
            </a:r>
          </a:p>
          <a:p>
            <a:endParaRPr lang="en-GB" dirty="0"/>
          </a:p>
        </p:txBody>
      </p:sp>
      <p:sp>
        <p:nvSpPr>
          <p:cNvPr id="7" name="TextBox 6">
            <a:extLst>
              <a:ext uri="{FF2B5EF4-FFF2-40B4-BE49-F238E27FC236}">
                <a16:creationId xmlns:a16="http://schemas.microsoft.com/office/drawing/2014/main" id="{F3CC99E2-5B05-4BBC-A38A-BA3B0F54C0FA}"/>
              </a:ext>
            </a:extLst>
          </p:cNvPr>
          <p:cNvSpPr txBox="1"/>
          <p:nvPr/>
        </p:nvSpPr>
        <p:spPr>
          <a:xfrm>
            <a:off x="6228184" y="2499742"/>
            <a:ext cx="2416249" cy="1815882"/>
          </a:xfrm>
          <a:prstGeom prst="rect">
            <a:avLst/>
          </a:prstGeom>
          <a:solidFill>
            <a:schemeClr val="accent3"/>
          </a:solidFill>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GB" sz="1400" dirty="0"/>
              <a:t>TIP You could use Google Street View to compare the current street scene to a recent historic date (i.e. pre Covid-19). If you are shielding you could use Street View instead of an actual visit.</a:t>
            </a:r>
          </a:p>
        </p:txBody>
      </p:sp>
      <p:sp>
        <p:nvSpPr>
          <p:cNvPr id="9" name="TextBox 8">
            <a:extLst>
              <a:ext uri="{FF2B5EF4-FFF2-40B4-BE49-F238E27FC236}">
                <a16:creationId xmlns:a16="http://schemas.microsoft.com/office/drawing/2014/main" id="{4FEA8A72-3CD7-4A48-AF74-6ECC68FBDCF3}"/>
              </a:ext>
            </a:extLst>
          </p:cNvPr>
          <p:cNvSpPr txBox="1"/>
          <p:nvPr/>
        </p:nvSpPr>
        <p:spPr>
          <a:xfrm>
            <a:off x="6228184" y="699542"/>
            <a:ext cx="2416249" cy="1600438"/>
          </a:xfrm>
          <a:prstGeom prst="rect">
            <a:avLst/>
          </a:prstGeom>
          <a:solidFill>
            <a:schemeClr val="accent3"/>
          </a:solidFill>
        </p:spPr>
        <p:style>
          <a:lnRef idx="1">
            <a:schemeClr val="accent4"/>
          </a:lnRef>
          <a:fillRef idx="3">
            <a:schemeClr val="accent4"/>
          </a:fillRef>
          <a:effectRef idx="2">
            <a:schemeClr val="accent4"/>
          </a:effectRef>
          <a:fontRef idx="minor">
            <a:schemeClr val="lt1"/>
          </a:fontRef>
        </p:style>
        <p:txBody>
          <a:bodyPr wrap="square" rtlCol="0">
            <a:spAutoFit/>
          </a:bodyPr>
          <a:lstStyle/>
          <a:p>
            <a:r>
              <a:rPr lang="en-GB" sz="1400" dirty="0"/>
              <a:t>TIP Use a free digital survey tool such as Survey Monkey or Smart Survey, or a video conferencing tool such as Zoom or Microsoft Teams, to avoid face-to-face meetings.</a:t>
            </a:r>
          </a:p>
        </p:txBody>
      </p:sp>
      <p:sp>
        <p:nvSpPr>
          <p:cNvPr id="4" name="Slide Number Placeholder 3">
            <a:extLst>
              <a:ext uri="{FF2B5EF4-FFF2-40B4-BE49-F238E27FC236}">
                <a16:creationId xmlns:a16="http://schemas.microsoft.com/office/drawing/2014/main" id="{A6115FA1-BC8D-4FA7-B864-7F961CE0A858}"/>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12471702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AC004B17-402F-4693-AA47-9D845C096C79}"/>
              </a:ext>
            </a:extLst>
          </p:cNvPr>
          <p:cNvSpPr>
            <a:spLocks noGrp="1"/>
          </p:cNvSpPr>
          <p:nvPr>
            <p:ph type="body" sz="quarter" idx="10"/>
          </p:nvPr>
        </p:nvSpPr>
        <p:spPr/>
        <p:txBody>
          <a:bodyPr/>
          <a:lstStyle/>
          <a:p>
            <a:r>
              <a:rPr lang="en-GB" dirty="0"/>
              <a:t>Virtual fieldtrips   </a:t>
            </a:r>
          </a:p>
        </p:txBody>
      </p:sp>
      <p:sp>
        <p:nvSpPr>
          <p:cNvPr id="3" name="Text Placeholder 2">
            <a:extLst>
              <a:ext uri="{FF2B5EF4-FFF2-40B4-BE49-F238E27FC236}">
                <a16:creationId xmlns:a16="http://schemas.microsoft.com/office/drawing/2014/main" id="{5C7B66EE-EDAE-4E31-8CBD-390751D08439}"/>
              </a:ext>
            </a:extLst>
          </p:cNvPr>
          <p:cNvSpPr>
            <a:spLocks noGrp="1"/>
          </p:cNvSpPr>
          <p:nvPr>
            <p:ph type="body" sz="quarter" idx="13"/>
          </p:nvPr>
        </p:nvSpPr>
        <p:spPr>
          <a:xfrm>
            <a:off x="4572001" y="1075987"/>
            <a:ext cx="3992562" cy="646331"/>
          </a:xfrm>
        </p:spPr>
        <p:txBody>
          <a:bodyPr/>
          <a:lstStyle/>
          <a:p>
            <a:r>
              <a:rPr lang="en-GB" dirty="0"/>
              <a:t>The use of What 3 Words allows students to visit specific locations in a virtual world or create their own fieldtrips.</a:t>
            </a:r>
          </a:p>
        </p:txBody>
      </p:sp>
      <p:pic>
        <p:nvPicPr>
          <p:cNvPr id="6" name="Picture 5">
            <a:extLst>
              <a:ext uri="{FF2B5EF4-FFF2-40B4-BE49-F238E27FC236}">
                <a16:creationId xmlns:a16="http://schemas.microsoft.com/office/drawing/2014/main" id="{CB741CC8-9B42-4936-AF74-0B768FEFEC27}"/>
              </a:ext>
            </a:extLst>
          </p:cNvPr>
          <p:cNvPicPr>
            <a:picLocks noChangeAspect="1"/>
          </p:cNvPicPr>
          <p:nvPr/>
        </p:nvPicPr>
        <p:blipFill>
          <a:blip r:embed="rId3"/>
          <a:stretch>
            <a:fillRect/>
          </a:stretch>
        </p:blipFill>
        <p:spPr>
          <a:xfrm>
            <a:off x="4644008" y="1851670"/>
            <a:ext cx="3508829" cy="2954556"/>
          </a:xfrm>
          <a:prstGeom prst="rect">
            <a:avLst/>
          </a:prstGeom>
        </p:spPr>
      </p:pic>
      <p:pic>
        <p:nvPicPr>
          <p:cNvPr id="8" name="Picture 7">
            <a:extLst>
              <a:ext uri="{FF2B5EF4-FFF2-40B4-BE49-F238E27FC236}">
                <a16:creationId xmlns:a16="http://schemas.microsoft.com/office/drawing/2014/main" id="{3967169A-EEFE-4064-B8AA-CE8EA43901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3401" y="1156494"/>
            <a:ext cx="2663116" cy="3550821"/>
          </a:xfrm>
          <a:prstGeom prst="rect">
            <a:avLst/>
          </a:prstGeom>
        </p:spPr>
      </p:pic>
    </p:spTree>
    <p:extLst>
      <p:ext uri="{BB962C8B-B14F-4D97-AF65-F5344CB8AC3E}">
        <p14:creationId xmlns:p14="http://schemas.microsoft.com/office/powerpoint/2010/main" val="23340194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5460AF0-C152-42B6-A88D-61FF16C0D031}"/>
              </a:ext>
            </a:extLst>
          </p:cNvPr>
          <p:cNvPicPr>
            <a:picLocks noChangeAspect="1"/>
          </p:cNvPicPr>
          <p:nvPr/>
        </p:nvPicPr>
        <p:blipFill>
          <a:blip r:embed="rId2"/>
          <a:stretch>
            <a:fillRect/>
          </a:stretch>
        </p:blipFill>
        <p:spPr>
          <a:xfrm>
            <a:off x="2716079" y="766169"/>
            <a:ext cx="4214687" cy="4296753"/>
          </a:xfrm>
          <a:prstGeom prst="rect">
            <a:avLst/>
          </a:prstGeom>
        </p:spPr>
      </p:pic>
      <p:pic>
        <p:nvPicPr>
          <p:cNvPr id="5" name="Picture 4">
            <a:extLst>
              <a:ext uri="{FF2B5EF4-FFF2-40B4-BE49-F238E27FC236}">
                <a16:creationId xmlns:a16="http://schemas.microsoft.com/office/drawing/2014/main" id="{B8B5F23B-AF78-4032-8C29-1470FA630CF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1268390" y="1283491"/>
            <a:ext cx="2268252" cy="1512168"/>
          </a:xfrm>
          <a:prstGeom prst="rect">
            <a:avLst/>
          </a:prstGeom>
          <a:ln w="28575">
            <a:solidFill>
              <a:schemeClr val="accent6"/>
            </a:solidFill>
          </a:ln>
        </p:spPr>
      </p:pic>
      <p:pic>
        <p:nvPicPr>
          <p:cNvPr id="7" name="Picture 6">
            <a:extLst>
              <a:ext uri="{FF2B5EF4-FFF2-40B4-BE49-F238E27FC236}">
                <a16:creationId xmlns:a16="http://schemas.microsoft.com/office/drawing/2014/main" id="{3787419C-28E2-47F8-AA7F-8834A94FA9F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71595" y="3277710"/>
            <a:ext cx="2410844" cy="1607229"/>
          </a:xfrm>
          <a:prstGeom prst="rect">
            <a:avLst/>
          </a:prstGeom>
          <a:ln w="25400">
            <a:solidFill>
              <a:schemeClr val="accent6"/>
            </a:solidFill>
          </a:ln>
        </p:spPr>
      </p:pic>
      <p:pic>
        <p:nvPicPr>
          <p:cNvPr id="9" name="Picture 8">
            <a:extLst>
              <a:ext uri="{FF2B5EF4-FFF2-40B4-BE49-F238E27FC236}">
                <a16:creationId xmlns:a16="http://schemas.microsoft.com/office/drawing/2014/main" id="{EAD2FB3F-8937-4E2B-944A-1A2E087DD27A}"/>
              </a:ext>
            </a:extLst>
          </p:cNvPr>
          <p:cNvPicPr>
            <a:picLocks noChangeAspect="1"/>
          </p:cNvPicPr>
          <p:nvPr/>
        </p:nvPicPr>
        <p:blipFill>
          <a:blip r:embed="rId5" cstate="screen">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tretch>
            <a:fillRect/>
          </a:stretch>
        </p:blipFill>
        <p:spPr>
          <a:xfrm>
            <a:off x="6443700" y="239375"/>
            <a:ext cx="2700300" cy="1800200"/>
          </a:xfrm>
          <a:prstGeom prst="rect">
            <a:avLst/>
          </a:prstGeom>
          <a:ln w="28575">
            <a:solidFill>
              <a:schemeClr val="accent4"/>
            </a:solidFill>
          </a:ln>
        </p:spPr>
      </p:pic>
      <p:pic>
        <p:nvPicPr>
          <p:cNvPr id="11" name="Picture 10">
            <a:extLst>
              <a:ext uri="{FF2B5EF4-FFF2-40B4-BE49-F238E27FC236}">
                <a16:creationId xmlns:a16="http://schemas.microsoft.com/office/drawing/2014/main" id="{56E0DA81-9CCD-4FD2-8BCC-DD4B1806FBFE}"/>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561000" y="2231241"/>
            <a:ext cx="2705496" cy="1803664"/>
          </a:xfrm>
          <a:prstGeom prst="rect">
            <a:avLst/>
          </a:prstGeom>
          <a:ln w="25400">
            <a:solidFill>
              <a:schemeClr val="accent4"/>
            </a:solidFill>
          </a:ln>
        </p:spPr>
      </p:pic>
      <p:cxnSp>
        <p:nvCxnSpPr>
          <p:cNvPr id="13" name="Straight Arrow Connector 12">
            <a:extLst>
              <a:ext uri="{FF2B5EF4-FFF2-40B4-BE49-F238E27FC236}">
                <a16:creationId xmlns:a16="http://schemas.microsoft.com/office/drawing/2014/main" id="{FBE9B8FD-5278-4DAE-8C0B-D72B76D822F9}"/>
              </a:ext>
            </a:extLst>
          </p:cNvPr>
          <p:cNvCxnSpPr>
            <a:cxnSpLocks/>
            <a:stCxn id="5" idx="0"/>
          </p:cNvCxnSpPr>
          <p:nvPr/>
        </p:nvCxnSpPr>
        <p:spPr>
          <a:xfrm>
            <a:off x="3158600" y="2039575"/>
            <a:ext cx="970879" cy="156867"/>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D98B27AD-6E5D-4DEA-A73D-7C302C6FFB41}"/>
              </a:ext>
            </a:extLst>
          </p:cNvPr>
          <p:cNvCxnSpPr>
            <a:cxnSpLocks/>
          </p:cNvCxnSpPr>
          <p:nvPr/>
        </p:nvCxnSpPr>
        <p:spPr>
          <a:xfrm flipV="1">
            <a:off x="2749719" y="3723878"/>
            <a:ext cx="1075298" cy="326355"/>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E72C9912-0D99-4440-9598-7B87A54F1A21}"/>
              </a:ext>
            </a:extLst>
          </p:cNvPr>
          <p:cNvCxnSpPr>
            <a:cxnSpLocks/>
          </p:cNvCxnSpPr>
          <p:nvPr/>
        </p:nvCxnSpPr>
        <p:spPr>
          <a:xfrm flipH="1" flipV="1">
            <a:off x="4823422" y="2289631"/>
            <a:ext cx="670298" cy="249656"/>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62DDEB64-1E78-4675-A740-A381CF36D4ED}"/>
              </a:ext>
            </a:extLst>
          </p:cNvPr>
          <p:cNvCxnSpPr>
            <a:cxnSpLocks/>
          </p:cNvCxnSpPr>
          <p:nvPr/>
        </p:nvCxnSpPr>
        <p:spPr>
          <a:xfrm flipH="1">
            <a:off x="6084168" y="1275606"/>
            <a:ext cx="432048" cy="315035"/>
          </a:xfrm>
          <a:prstGeom prst="straightConnector1">
            <a:avLst/>
          </a:prstGeom>
          <a:ln w="28575">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52CF7DD8-A800-4815-BE63-421E6616700B}"/>
              </a:ext>
            </a:extLst>
          </p:cNvPr>
          <p:cNvSpPr/>
          <p:nvPr/>
        </p:nvSpPr>
        <p:spPr>
          <a:xfrm rot="1593005" flipH="1">
            <a:off x="4345198" y="2083228"/>
            <a:ext cx="142054" cy="307485"/>
          </a:xfrm>
          <a:prstGeom prst="rect">
            <a:avLst/>
          </a:prstGeom>
          <a:solidFill>
            <a:srgbClr val="AC20AC"/>
          </a:solidFill>
        </p:spPr>
        <p:txBody>
          <a:bodyPr wrap="square" lIns="0" tIns="0" rIns="0" bIns="0" rtlCol="0" anchor="ctr"/>
          <a:lstStyle/>
          <a:p>
            <a:pPr marL="12700" algn="l"/>
            <a:endParaRPr lang="en-GB" sz="1400" b="1" dirty="0">
              <a:latin typeface="+mj-lt"/>
            </a:endParaRPr>
          </a:p>
        </p:txBody>
      </p:sp>
      <p:sp>
        <p:nvSpPr>
          <p:cNvPr id="2" name="TextBox 1">
            <a:extLst>
              <a:ext uri="{FF2B5EF4-FFF2-40B4-BE49-F238E27FC236}">
                <a16:creationId xmlns:a16="http://schemas.microsoft.com/office/drawing/2014/main" id="{F8742AB5-59BD-4BEB-934B-1F81F9E7D8E7}"/>
              </a:ext>
            </a:extLst>
          </p:cNvPr>
          <p:cNvSpPr txBox="1"/>
          <p:nvPr/>
        </p:nvSpPr>
        <p:spPr>
          <a:xfrm>
            <a:off x="2029228" y="2524680"/>
            <a:ext cx="958596" cy="215444"/>
          </a:xfrm>
          <a:prstGeom prst="rect">
            <a:avLst/>
          </a:prstGeom>
        </p:spPr>
        <p:txBody>
          <a:bodyPr vert="horz" wrap="none" lIns="0" tIns="0" rIns="0" bIns="0" rtlCol="0">
            <a:spAutoFit/>
          </a:bodyPr>
          <a:lstStyle/>
          <a:p>
            <a:pPr marL="12700" algn="l">
              <a:lnSpc>
                <a:spcPct val="100000"/>
              </a:lnSpc>
            </a:pPr>
            <a:r>
              <a:rPr lang="en-GB" sz="1400" dirty="0">
                <a:solidFill>
                  <a:schemeClr val="bg1"/>
                </a:solidFill>
                <a:latin typeface="+mn-lt"/>
                <a:cs typeface="BlissPro"/>
              </a:rPr>
              <a:t>Resignation</a:t>
            </a:r>
          </a:p>
        </p:txBody>
      </p:sp>
      <p:sp>
        <p:nvSpPr>
          <p:cNvPr id="15" name="TextBox 14">
            <a:extLst>
              <a:ext uri="{FF2B5EF4-FFF2-40B4-BE49-F238E27FC236}">
                <a16:creationId xmlns:a16="http://schemas.microsoft.com/office/drawing/2014/main" id="{96A5561A-3236-4748-9211-563F273C6048}"/>
              </a:ext>
            </a:extLst>
          </p:cNvPr>
          <p:cNvSpPr txBox="1"/>
          <p:nvPr/>
        </p:nvSpPr>
        <p:spPr>
          <a:xfrm>
            <a:off x="323903" y="4491871"/>
            <a:ext cx="867225" cy="215444"/>
          </a:xfrm>
          <a:prstGeom prst="rect">
            <a:avLst/>
          </a:prstGeom>
        </p:spPr>
        <p:txBody>
          <a:bodyPr vert="horz" wrap="none" lIns="0" tIns="0" rIns="0" bIns="0" rtlCol="0">
            <a:spAutoFit/>
          </a:bodyPr>
          <a:lstStyle/>
          <a:p>
            <a:pPr marL="12700" algn="l">
              <a:lnSpc>
                <a:spcPct val="100000"/>
              </a:lnSpc>
            </a:pPr>
            <a:r>
              <a:rPr lang="en-GB" sz="1400" dirty="0">
                <a:solidFill>
                  <a:schemeClr val="bg1"/>
                </a:solidFill>
                <a:latin typeface="+mn-lt"/>
                <a:cs typeface="BlissPro"/>
              </a:rPr>
              <a:t>Frustration</a:t>
            </a:r>
          </a:p>
        </p:txBody>
      </p:sp>
      <p:sp>
        <p:nvSpPr>
          <p:cNvPr id="16" name="TextBox 15">
            <a:extLst>
              <a:ext uri="{FF2B5EF4-FFF2-40B4-BE49-F238E27FC236}">
                <a16:creationId xmlns:a16="http://schemas.microsoft.com/office/drawing/2014/main" id="{93968D47-17A3-4BC4-B097-1EB7C7485271}"/>
              </a:ext>
            </a:extLst>
          </p:cNvPr>
          <p:cNvSpPr txBox="1"/>
          <p:nvPr/>
        </p:nvSpPr>
        <p:spPr>
          <a:xfrm>
            <a:off x="6496009" y="1590641"/>
            <a:ext cx="727763" cy="215444"/>
          </a:xfrm>
          <a:prstGeom prst="rect">
            <a:avLst/>
          </a:prstGeom>
        </p:spPr>
        <p:txBody>
          <a:bodyPr vert="horz" wrap="none" lIns="0" tIns="0" rIns="0" bIns="0" rtlCol="0">
            <a:spAutoFit/>
          </a:bodyPr>
          <a:lstStyle/>
          <a:p>
            <a:pPr marL="12700" algn="l">
              <a:lnSpc>
                <a:spcPct val="100000"/>
              </a:lnSpc>
            </a:pPr>
            <a:r>
              <a:rPr lang="en-GB" sz="1400" dirty="0">
                <a:solidFill>
                  <a:schemeClr val="bg1"/>
                </a:solidFill>
                <a:latin typeface="+mn-lt"/>
                <a:cs typeface="BlissPro"/>
              </a:rPr>
              <a:t>Freedom</a:t>
            </a:r>
          </a:p>
        </p:txBody>
      </p:sp>
      <p:sp>
        <p:nvSpPr>
          <p:cNvPr id="17" name="TextBox 16">
            <a:extLst>
              <a:ext uri="{FF2B5EF4-FFF2-40B4-BE49-F238E27FC236}">
                <a16:creationId xmlns:a16="http://schemas.microsoft.com/office/drawing/2014/main" id="{133D996E-D9FA-4423-9415-CCFF85D6236A}"/>
              </a:ext>
            </a:extLst>
          </p:cNvPr>
          <p:cNvSpPr txBox="1"/>
          <p:nvPr/>
        </p:nvSpPr>
        <p:spPr>
          <a:xfrm>
            <a:off x="5062512" y="3508433"/>
            <a:ext cx="431208" cy="215444"/>
          </a:xfrm>
          <a:prstGeom prst="rect">
            <a:avLst/>
          </a:prstGeom>
        </p:spPr>
        <p:txBody>
          <a:bodyPr vert="horz" wrap="none" lIns="0" tIns="0" rIns="0" bIns="0" rtlCol="0">
            <a:spAutoFit/>
          </a:bodyPr>
          <a:lstStyle/>
          <a:p>
            <a:pPr marL="12700" algn="l">
              <a:lnSpc>
                <a:spcPct val="100000"/>
              </a:lnSpc>
            </a:pPr>
            <a:r>
              <a:rPr lang="en-GB" sz="1400" dirty="0">
                <a:solidFill>
                  <a:schemeClr val="bg1"/>
                </a:solidFill>
                <a:latin typeface="+mn-lt"/>
                <a:cs typeface="BlissPro"/>
              </a:rPr>
              <a:t>Pride</a:t>
            </a:r>
          </a:p>
        </p:txBody>
      </p:sp>
      <p:sp>
        <p:nvSpPr>
          <p:cNvPr id="19" name="Text Placeholder 1">
            <a:extLst>
              <a:ext uri="{FF2B5EF4-FFF2-40B4-BE49-F238E27FC236}">
                <a16:creationId xmlns:a16="http://schemas.microsoft.com/office/drawing/2014/main" id="{F7A4DED8-936D-41AE-8461-65EC6539C537}"/>
              </a:ext>
            </a:extLst>
          </p:cNvPr>
          <p:cNvSpPr txBox="1">
            <a:spLocks/>
          </p:cNvSpPr>
          <p:nvPr/>
        </p:nvSpPr>
        <p:spPr>
          <a:xfrm>
            <a:off x="533401" y="436185"/>
            <a:ext cx="8031163" cy="338554"/>
          </a:xfrm>
          <a:prstGeom prst="rect">
            <a:avLst/>
          </a:prstGeom>
        </p:spPr>
        <p:txBody>
          <a:bodyPr/>
          <a:lstStyle>
            <a:lvl1pPr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1pPr>
            <a:lvl2pPr marL="3429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2pPr>
            <a:lvl3pPr marL="6858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3pPr>
            <a:lvl4pPr marL="10287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4pPr>
            <a:lvl5pPr marL="1371600" algn="l" rtl="0" eaLnBrk="1" fontAlgn="base" hangingPunct="1">
              <a:spcBef>
                <a:spcPct val="20000"/>
              </a:spcBef>
              <a:spcAft>
                <a:spcPct val="0"/>
              </a:spcAft>
              <a:defRPr>
                <a:solidFill>
                  <a:schemeClr val="tx1"/>
                </a:solidFill>
                <a:latin typeface="+mn-lt"/>
                <a:ea typeface="MS PGothic" panose="020B0600070205080204" pitchFamily="34" charset="-128"/>
                <a:cs typeface="+mn-cs"/>
              </a:defRPr>
            </a:lvl5pPr>
            <a:lvl6pPr marL="1714500" eaLnBrk="1" hangingPunct="1">
              <a:defRPr>
                <a:latin typeface="+mn-lt"/>
                <a:ea typeface="+mn-ea"/>
                <a:cs typeface="+mn-cs"/>
              </a:defRPr>
            </a:lvl6pPr>
            <a:lvl7pPr marL="2057400" eaLnBrk="1" hangingPunct="1">
              <a:defRPr>
                <a:latin typeface="+mn-lt"/>
                <a:ea typeface="+mn-ea"/>
                <a:cs typeface="+mn-cs"/>
              </a:defRPr>
            </a:lvl7pPr>
            <a:lvl8pPr marL="2400300" eaLnBrk="1" hangingPunct="1">
              <a:defRPr>
                <a:latin typeface="+mn-lt"/>
                <a:ea typeface="+mn-ea"/>
                <a:cs typeface="+mn-cs"/>
              </a:defRPr>
            </a:lvl8pPr>
            <a:lvl9pPr marL="2743200" eaLnBrk="1" hangingPunct="1">
              <a:defRPr>
                <a:latin typeface="+mn-lt"/>
                <a:ea typeface="+mn-ea"/>
                <a:cs typeface="+mn-cs"/>
              </a:defRPr>
            </a:lvl9pPr>
          </a:lstStyle>
          <a:p>
            <a:pPr defTabSz="914400"/>
            <a:r>
              <a:rPr lang="en-GB" sz="2200" b="1" kern="0" dirty="0"/>
              <a:t>Photo elicitation</a:t>
            </a:r>
          </a:p>
        </p:txBody>
      </p:sp>
      <p:sp>
        <p:nvSpPr>
          <p:cNvPr id="20" name="TextBox 19">
            <a:extLst>
              <a:ext uri="{FF2B5EF4-FFF2-40B4-BE49-F238E27FC236}">
                <a16:creationId xmlns:a16="http://schemas.microsoft.com/office/drawing/2014/main" id="{5F9EC977-4352-486D-90DF-523749015D4F}"/>
              </a:ext>
            </a:extLst>
          </p:cNvPr>
          <p:cNvSpPr txBox="1"/>
          <p:nvPr/>
        </p:nvSpPr>
        <p:spPr>
          <a:xfrm>
            <a:off x="1835696" y="4659982"/>
            <a:ext cx="1512168" cy="184666"/>
          </a:xfrm>
          <a:prstGeom prst="rect">
            <a:avLst/>
          </a:prstGeom>
          <a:noFill/>
        </p:spPr>
        <p:txBody>
          <a:bodyPr wrap="square">
            <a:spAutoFit/>
          </a:bodyPr>
          <a:lstStyle/>
          <a:p>
            <a:r>
              <a:rPr lang="en-GB" sz="600" b="1" dirty="0">
                <a:solidFill>
                  <a:schemeClr val="bg1"/>
                </a:solidFill>
              </a:rPr>
              <a:t>Photo © Andy Owen</a:t>
            </a:r>
          </a:p>
        </p:txBody>
      </p:sp>
      <p:sp>
        <p:nvSpPr>
          <p:cNvPr id="21" name="TextBox 20">
            <a:extLst>
              <a:ext uri="{FF2B5EF4-FFF2-40B4-BE49-F238E27FC236}">
                <a16:creationId xmlns:a16="http://schemas.microsoft.com/office/drawing/2014/main" id="{E1F823E4-143F-48CB-B2FE-861AB24DEB05}"/>
              </a:ext>
            </a:extLst>
          </p:cNvPr>
          <p:cNvSpPr txBox="1"/>
          <p:nvPr/>
        </p:nvSpPr>
        <p:spPr>
          <a:xfrm>
            <a:off x="2339752" y="2931790"/>
            <a:ext cx="1512168" cy="184666"/>
          </a:xfrm>
          <a:prstGeom prst="rect">
            <a:avLst/>
          </a:prstGeom>
          <a:noFill/>
        </p:spPr>
        <p:txBody>
          <a:bodyPr wrap="square">
            <a:spAutoFit/>
          </a:bodyPr>
          <a:lstStyle/>
          <a:p>
            <a:r>
              <a:rPr lang="en-GB" sz="600" b="1" dirty="0">
                <a:solidFill>
                  <a:schemeClr val="bg1"/>
                </a:solidFill>
              </a:rPr>
              <a:t>Photo © Andy Owen</a:t>
            </a:r>
          </a:p>
        </p:txBody>
      </p:sp>
      <p:sp>
        <p:nvSpPr>
          <p:cNvPr id="23" name="TextBox 22">
            <a:extLst>
              <a:ext uri="{FF2B5EF4-FFF2-40B4-BE49-F238E27FC236}">
                <a16:creationId xmlns:a16="http://schemas.microsoft.com/office/drawing/2014/main" id="{BD381BB7-ACA3-4721-BB13-6627061BADEA}"/>
              </a:ext>
            </a:extLst>
          </p:cNvPr>
          <p:cNvSpPr txBox="1"/>
          <p:nvPr/>
        </p:nvSpPr>
        <p:spPr>
          <a:xfrm>
            <a:off x="8316416" y="1851670"/>
            <a:ext cx="1512168" cy="184666"/>
          </a:xfrm>
          <a:prstGeom prst="rect">
            <a:avLst/>
          </a:prstGeom>
          <a:noFill/>
        </p:spPr>
        <p:txBody>
          <a:bodyPr wrap="square">
            <a:spAutoFit/>
          </a:bodyPr>
          <a:lstStyle/>
          <a:p>
            <a:r>
              <a:rPr lang="en-GB" sz="600" b="1" dirty="0">
                <a:solidFill>
                  <a:schemeClr val="bg1"/>
                </a:solidFill>
              </a:rPr>
              <a:t>Photo © Andy Owen</a:t>
            </a:r>
          </a:p>
        </p:txBody>
      </p:sp>
      <p:sp>
        <p:nvSpPr>
          <p:cNvPr id="24" name="TextBox 23">
            <a:extLst>
              <a:ext uri="{FF2B5EF4-FFF2-40B4-BE49-F238E27FC236}">
                <a16:creationId xmlns:a16="http://schemas.microsoft.com/office/drawing/2014/main" id="{5C7BEE08-5315-45F0-8585-1D7D80609866}"/>
              </a:ext>
            </a:extLst>
          </p:cNvPr>
          <p:cNvSpPr txBox="1"/>
          <p:nvPr/>
        </p:nvSpPr>
        <p:spPr>
          <a:xfrm>
            <a:off x="5796136" y="3795886"/>
            <a:ext cx="1512168" cy="184666"/>
          </a:xfrm>
          <a:prstGeom prst="rect">
            <a:avLst/>
          </a:prstGeom>
          <a:noFill/>
        </p:spPr>
        <p:txBody>
          <a:bodyPr wrap="square">
            <a:spAutoFit/>
          </a:bodyPr>
          <a:lstStyle/>
          <a:p>
            <a:r>
              <a:rPr lang="en-GB" sz="600" b="1" dirty="0">
                <a:solidFill>
                  <a:schemeClr val="bg1"/>
                </a:solidFill>
              </a:rPr>
              <a:t>Photo © Andy Owen</a:t>
            </a:r>
          </a:p>
        </p:txBody>
      </p:sp>
    </p:spTree>
    <p:extLst>
      <p:ext uri="{BB962C8B-B14F-4D97-AF65-F5344CB8AC3E}">
        <p14:creationId xmlns:p14="http://schemas.microsoft.com/office/powerpoint/2010/main" val="1576892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fade">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p:bldP spid="16" grpId="0"/>
      <p:bldP spid="1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8240E67-84D9-43F7-B241-B7914B0FB921}"/>
              </a:ext>
            </a:extLst>
          </p:cNvPr>
          <p:cNvSpPr>
            <a:spLocks noGrp="1"/>
          </p:cNvSpPr>
          <p:nvPr>
            <p:ph type="body" sz="quarter" idx="10"/>
          </p:nvPr>
        </p:nvSpPr>
        <p:spPr/>
        <p:txBody>
          <a:bodyPr/>
          <a:lstStyle/>
          <a:p>
            <a:r>
              <a:rPr lang="en-GB" dirty="0"/>
              <a:t>Student voice and empathy</a:t>
            </a:r>
          </a:p>
        </p:txBody>
      </p:sp>
      <p:sp>
        <p:nvSpPr>
          <p:cNvPr id="3" name="Text Placeholder 2">
            <a:extLst>
              <a:ext uri="{FF2B5EF4-FFF2-40B4-BE49-F238E27FC236}">
                <a16:creationId xmlns:a16="http://schemas.microsoft.com/office/drawing/2014/main" id="{220469EA-1D7E-4843-B41E-A36015BDBB1F}"/>
              </a:ext>
            </a:extLst>
          </p:cNvPr>
          <p:cNvSpPr>
            <a:spLocks noGrp="1"/>
          </p:cNvSpPr>
          <p:nvPr>
            <p:ph type="body" sz="quarter" idx="13"/>
          </p:nvPr>
        </p:nvSpPr>
        <p:spPr>
          <a:xfrm>
            <a:off x="4572001" y="1075987"/>
            <a:ext cx="3992562" cy="1508105"/>
          </a:xfrm>
        </p:spPr>
        <p:txBody>
          <a:bodyPr/>
          <a:lstStyle/>
          <a:p>
            <a:r>
              <a:rPr lang="en-GB" dirty="0"/>
              <a:t>Students can use their own photos to map the perception of the college site – </a:t>
            </a:r>
            <a:r>
              <a:rPr lang="en-GB" b="1" dirty="0"/>
              <a:t>student voice.</a:t>
            </a:r>
          </a:p>
          <a:p>
            <a:endParaRPr lang="en-GB" dirty="0"/>
          </a:p>
          <a:p>
            <a:r>
              <a:rPr lang="en-GB" dirty="0"/>
              <a:t>Photos can be collected remotely from students,  family members or local residents to map perception of the local area – encouraging </a:t>
            </a:r>
            <a:r>
              <a:rPr lang="en-GB" b="1" dirty="0"/>
              <a:t>empathy</a:t>
            </a:r>
            <a:r>
              <a:rPr lang="en-GB" dirty="0"/>
              <a:t> for the views of others</a:t>
            </a:r>
          </a:p>
        </p:txBody>
      </p:sp>
      <p:pic>
        <p:nvPicPr>
          <p:cNvPr id="6" name="Picture 5">
            <a:extLst>
              <a:ext uri="{FF2B5EF4-FFF2-40B4-BE49-F238E27FC236}">
                <a16:creationId xmlns:a16="http://schemas.microsoft.com/office/drawing/2014/main" id="{60D3806A-7871-47E5-A099-FB3184232DCD}"/>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39552" y="1131590"/>
            <a:ext cx="3820683" cy="2865512"/>
          </a:xfrm>
          <a:prstGeom prst="rect">
            <a:avLst/>
          </a:prstGeom>
        </p:spPr>
      </p:pic>
      <p:sp>
        <p:nvSpPr>
          <p:cNvPr id="5" name="TextBox 4">
            <a:extLst>
              <a:ext uri="{FF2B5EF4-FFF2-40B4-BE49-F238E27FC236}">
                <a16:creationId xmlns:a16="http://schemas.microsoft.com/office/drawing/2014/main" id="{12BAE76F-1AC0-4AB5-B2DA-02514C034647}"/>
              </a:ext>
            </a:extLst>
          </p:cNvPr>
          <p:cNvSpPr txBox="1"/>
          <p:nvPr/>
        </p:nvSpPr>
        <p:spPr>
          <a:xfrm>
            <a:off x="1187624" y="3795886"/>
            <a:ext cx="1512168" cy="184666"/>
          </a:xfrm>
          <a:prstGeom prst="rect">
            <a:avLst/>
          </a:prstGeom>
          <a:noFill/>
        </p:spPr>
        <p:txBody>
          <a:bodyPr wrap="square">
            <a:spAutoFit/>
          </a:bodyPr>
          <a:lstStyle/>
          <a:p>
            <a:r>
              <a:rPr lang="en-GB" sz="600" b="1" dirty="0">
                <a:solidFill>
                  <a:schemeClr val="bg1"/>
                </a:solidFill>
              </a:rPr>
              <a:t>Photo © Andy Owen</a:t>
            </a:r>
          </a:p>
        </p:txBody>
      </p:sp>
    </p:spTree>
    <p:extLst>
      <p:ext uri="{BB962C8B-B14F-4D97-AF65-F5344CB8AC3E}">
        <p14:creationId xmlns:p14="http://schemas.microsoft.com/office/powerpoint/2010/main" val="10507974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A40F62-E9E9-461D-9240-A8A72C4B8249}"/>
              </a:ext>
            </a:extLst>
          </p:cNvPr>
          <p:cNvSpPr>
            <a:spLocks noGrp="1"/>
          </p:cNvSpPr>
          <p:nvPr>
            <p:ph type="title"/>
          </p:nvPr>
        </p:nvSpPr>
        <p:spPr>
          <a:xfrm>
            <a:off x="163061" y="198343"/>
            <a:ext cx="2460596" cy="994172"/>
          </a:xfrm>
        </p:spPr>
        <p:txBody>
          <a:bodyPr/>
          <a:lstStyle/>
          <a:p>
            <a:r>
              <a:rPr lang="en-GB" sz="2200" b="1" dirty="0"/>
              <a:t>Stoke’s Croft </a:t>
            </a:r>
            <a:br>
              <a:rPr lang="en-GB" sz="2200" b="1" dirty="0"/>
            </a:br>
            <a:r>
              <a:rPr lang="en-GB" sz="2200" b="1" dirty="0"/>
              <a:t>2008 - 2020</a:t>
            </a:r>
          </a:p>
        </p:txBody>
      </p:sp>
      <p:pic>
        <p:nvPicPr>
          <p:cNvPr id="6" name="Picture 5">
            <a:extLst>
              <a:ext uri="{FF2B5EF4-FFF2-40B4-BE49-F238E27FC236}">
                <a16:creationId xmlns:a16="http://schemas.microsoft.com/office/drawing/2014/main" id="{1AF833AE-39D6-4CB0-9136-48024048707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661408" y="79648"/>
            <a:ext cx="6482593" cy="2562884"/>
          </a:xfrm>
          <a:prstGeom prst="rect">
            <a:avLst/>
          </a:prstGeom>
        </p:spPr>
      </p:pic>
      <p:pic>
        <p:nvPicPr>
          <p:cNvPr id="8" name="Picture 7">
            <a:extLst>
              <a:ext uri="{FF2B5EF4-FFF2-40B4-BE49-F238E27FC236}">
                <a16:creationId xmlns:a16="http://schemas.microsoft.com/office/drawing/2014/main" id="{5A6E42DE-9C22-47F9-8B3C-F6D5A6CFA588}"/>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669019" y="2548156"/>
            <a:ext cx="6474981" cy="2595344"/>
          </a:xfrm>
          <a:prstGeom prst="rect">
            <a:avLst/>
          </a:prstGeom>
        </p:spPr>
      </p:pic>
      <p:sp>
        <p:nvSpPr>
          <p:cNvPr id="9" name="TextBox 8">
            <a:extLst>
              <a:ext uri="{FF2B5EF4-FFF2-40B4-BE49-F238E27FC236}">
                <a16:creationId xmlns:a16="http://schemas.microsoft.com/office/drawing/2014/main" id="{7B8C8F22-9D7C-4674-ACAB-E573086C865A}"/>
              </a:ext>
            </a:extLst>
          </p:cNvPr>
          <p:cNvSpPr txBox="1"/>
          <p:nvPr/>
        </p:nvSpPr>
        <p:spPr>
          <a:xfrm>
            <a:off x="107504" y="2571750"/>
            <a:ext cx="2299540" cy="461665"/>
          </a:xfrm>
          <a:prstGeom prst="rect">
            <a:avLst/>
          </a:prstGeom>
          <a:noFill/>
        </p:spPr>
        <p:txBody>
          <a:bodyPr wrap="none" rtlCol="0">
            <a:spAutoFit/>
          </a:bodyPr>
          <a:lstStyle/>
          <a:p>
            <a:r>
              <a:rPr lang="en-GB" sz="1200" dirty="0"/>
              <a:t>What3words </a:t>
            </a:r>
          </a:p>
          <a:p>
            <a:r>
              <a:rPr lang="en-GB" sz="1200" dirty="0"/>
              <a:t>geo-location: scores.rushed.organ</a:t>
            </a:r>
          </a:p>
        </p:txBody>
      </p:sp>
      <p:sp>
        <p:nvSpPr>
          <p:cNvPr id="10" name="TextBox 9">
            <a:extLst>
              <a:ext uri="{FF2B5EF4-FFF2-40B4-BE49-F238E27FC236}">
                <a16:creationId xmlns:a16="http://schemas.microsoft.com/office/drawing/2014/main" id="{2A00A090-C63D-4CD7-AF9C-A54BDC173869}"/>
              </a:ext>
            </a:extLst>
          </p:cNvPr>
          <p:cNvSpPr txBox="1"/>
          <p:nvPr/>
        </p:nvSpPr>
        <p:spPr>
          <a:xfrm>
            <a:off x="2788318" y="252663"/>
            <a:ext cx="697627"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GB" dirty="0"/>
              <a:t>2008</a:t>
            </a:r>
          </a:p>
        </p:txBody>
      </p:sp>
      <p:sp>
        <p:nvSpPr>
          <p:cNvPr id="11" name="TextBox 10">
            <a:extLst>
              <a:ext uri="{FF2B5EF4-FFF2-40B4-BE49-F238E27FC236}">
                <a16:creationId xmlns:a16="http://schemas.microsoft.com/office/drawing/2014/main" id="{B5B9C8EB-1E35-4248-A147-06C590539A0E}"/>
              </a:ext>
            </a:extLst>
          </p:cNvPr>
          <p:cNvSpPr txBox="1"/>
          <p:nvPr/>
        </p:nvSpPr>
        <p:spPr>
          <a:xfrm>
            <a:off x="2830429" y="2785310"/>
            <a:ext cx="697627" cy="369332"/>
          </a:xfrm>
          <a:prstGeom prst="rect">
            <a:avLst/>
          </a:prstGeom>
        </p:spPr>
        <p:style>
          <a:lnRef idx="3">
            <a:schemeClr val="lt1"/>
          </a:lnRef>
          <a:fillRef idx="1">
            <a:schemeClr val="accent2"/>
          </a:fillRef>
          <a:effectRef idx="1">
            <a:schemeClr val="accent2"/>
          </a:effectRef>
          <a:fontRef idx="minor">
            <a:schemeClr val="lt1"/>
          </a:fontRef>
        </p:style>
        <p:txBody>
          <a:bodyPr wrap="none" rtlCol="0">
            <a:spAutoFit/>
          </a:bodyPr>
          <a:lstStyle/>
          <a:p>
            <a:r>
              <a:rPr lang="en-GB" dirty="0"/>
              <a:t>2020</a:t>
            </a:r>
          </a:p>
        </p:txBody>
      </p:sp>
      <p:sp>
        <p:nvSpPr>
          <p:cNvPr id="3" name="TextBox 2">
            <a:extLst>
              <a:ext uri="{FF2B5EF4-FFF2-40B4-BE49-F238E27FC236}">
                <a16:creationId xmlns:a16="http://schemas.microsoft.com/office/drawing/2014/main" id="{CF2AAB9B-5F95-41BC-90A9-8D3B242F3E8E}"/>
              </a:ext>
            </a:extLst>
          </p:cNvPr>
          <p:cNvSpPr txBox="1"/>
          <p:nvPr/>
        </p:nvSpPr>
        <p:spPr>
          <a:xfrm>
            <a:off x="179512" y="2139702"/>
            <a:ext cx="2230226" cy="184666"/>
          </a:xfrm>
          <a:prstGeom prst="rect">
            <a:avLst/>
          </a:prstGeom>
        </p:spPr>
        <p:txBody>
          <a:bodyPr vert="horz" wrap="none" lIns="0" tIns="0" rIns="0" bIns="0" rtlCol="0">
            <a:spAutoFit/>
          </a:bodyPr>
          <a:lstStyle/>
          <a:p>
            <a:pPr marL="12700" algn="l">
              <a:lnSpc>
                <a:spcPct val="100000"/>
              </a:lnSpc>
            </a:pPr>
            <a:r>
              <a:rPr lang="en-GB" sz="1200" dirty="0">
                <a:solidFill>
                  <a:srgbClr val="1D1D1B"/>
                </a:solidFill>
                <a:latin typeface="+mn-lt"/>
                <a:cs typeface="BlissPro"/>
              </a:rPr>
              <a:t>Images from Google Street View</a:t>
            </a:r>
          </a:p>
        </p:txBody>
      </p:sp>
      <p:sp>
        <p:nvSpPr>
          <p:cNvPr id="4" name="Slide Number Placeholder 3">
            <a:extLst>
              <a:ext uri="{FF2B5EF4-FFF2-40B4-BE49-F238E27FC236}">
                <a16:creationId xmlns:a16="http://schemas.microsoft.com/office/drawing/2014/main" id="{C55FF5B8-747F-468F-9124-613942A45179}"/>
              </a:ext>
            </a:extLst>
          </p:cNvPr>
          <p:cNvSpPr>
            <a:spLocks noGrp="1"/>
          </p:cNvSpPr>
          <p:nvPr>
            <p:ph type="sldNum" sz="quarter" idx="12"/>
          </p:nvPr>
        </p:nvSpPr>
        <p:spPr/>
        <p:txBody>
          <a:bodyPr/>
          <a:lstStyle/>
          <a:p>
            <a:fld id="{2936B16A-298D-4028-B35B-9D23A4D1305C}" type="slidenum">
              <a:rPr lang="en-GB" smtClean="0"/>
              <a:t>24</a:t>
            </a:fld>
            <a:endParaRPr lang="en-GB"/>
          </a:p>
        </p:txBody>
      </p:sp>
    </p:spTree>
    <p:extLst>
      <p:ext uri="{BB962C8B-B14F-4D97-AF65-F5344CB8AC3E}">
        <p14:creationId xmlns:p14="http://schemas.microsoft.com/office/powerpoint/2010/main" val="175083433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550DC8E2-6F1C-47AD-87AC-919888BC3DC7}"/>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193637" y="1980633"/>
            <a:ext cx="4505993" cy="3003996"/>
          </a:xfrm>
          <a:prstGeom prst="rect">
            <a:avLst/>
          </a:prstGeom>
        </p:spPr>
      </p:pic>
      <p:sp>
        <p:nvSpPr>
          <p:cNvPr id="4" name="Speech Bubble: Rectangle 3">
            <a:extLst>
              <a:ext uri="{FF2B5EF4-FFF2-40B4-BE49-F238E27FC236}">
                <a16:creationId xmlns:a16="http://schemas.microsoft.com/office/drawing/2014/main" id="{B4D491E0-088F-42C3-AE66-A3986F4F5482}"/>
              </a:ext>
            </a:extLst>
          </p:cNvPr>
          <p:cNvSpPr/>
          <p:nvPr/>
        </p:nvSpPr>
        <p:spPr>
          <a:xfrm>
            <a:off x="1259632" y="1203598"/>
            <a:ext cx="2011008" cy="623248"/>
          </a:xfrm>
          <a:prstGeom prst="wedgeRectCallout">
            <a:avLst>
              <a:gd name="adj1" fmla="val -2113"/>
              <a:gd name="adj2" fmla="val 121952"/>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dirty="0"/>
              <a:t>Delivery van parked partly on the pavement </a:t>
            </a:r>
          </a:p>
        </p:txBody>
      </p:sp>
      <p:sp>
        <p:nvSpPr>
          <p:cNvPr id="8" name="Speech Bubble: Rectangle 7">
            <a:extLst>
              <a:ext uri="{FF2B5EF4-FFF2-40B4-BE49-F238E27FC236}">
                <a16:creationId xmlns:a16="http://schemas.microsoft.com/office/drawing/2014/main" id="{310FD80F-A804-4F50-81E3-7BB386D8EFB5}"/>
              </a:ext>
            </a:extLst>
          </p:cNvPr>
          <p:cNvSpPr/>
          <p:nvPr/>
        </p:nvSpPr>
        <p:spPr>
          <a:xfrm>
            <a:off x="5886070" y="2121947"/>
            <a:ext cx="2790386" cy="547125"/>
          </a:xfrm>
          <a:prstGeom prst="wedgeRectCallout">
            <a:avLst>
              <a:gd name="adj1" fmla="val -94183"/>
              <a:gd name="adj2" fmla="val -6044"/>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n-GB" sz="1400" dirty="0"/>
              <a:t>Trees have been planted</a:t>
            </a:r>
          </a:p>
        </p:txBody>
      </p:sp>
      <p:sp>
        <p:nvSpPr>
          <p:cNvPr id="9" name="TextBox 8">
            <a:extLst>
              <a:ext uri="{FF2B5EF4-FFF2-40B4-BE49-F238E27FC236}">
                <a16:creationId xmlns:a16="http://schemas.microsoft.com/office/drawing/2014/main" id="{CA4AE7A8-C4F7-4A09-AE83-4489A9E482E7}"/>
              </a:ext>
            </a:extLst>
          </p:cNvPr>
          <p:cNvSpPr txBox="1"/>
          <p:nvPr/>
        </p:nvSpPr>
        <p:spPr>
          <a:xfrm>
            <a:off x="3347864" y="1203598"/>
            <a:ext cx="5311406" cy="738664"/>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n-GB" sz="1400" dirty="0"/>
              <a:t>… so space is restricted for pedestrians. </a:t>
            </a:r>
            <a:r>
              <a:rPr lang="en-GB" sz="1400" u="sng" dirty="0"/>
              <a:t>This means that </a:t>
            </a:r>
            <a:r>
              <a:rPr lang="en-GB" sz="1400" dirty="0"/>
              <a:t>partially sighted pedestrians or people in wheelchairs may find the pavement inaccessible.</a:t>
            </a:r>
          </a:p>
        </p:txBody>
      </p:sp>
      <p:sp>
        <p:nvSpPr>
          <p:cNvPr id="11" name="TextBox 10">
            <a:extLst>
              <a:ext uri="{FF2B5EF4-FFF2-40B4-BE49-F238E27FC236}">
                <a16:creationId xmlns:a16="http://schemas.microsoft.com/office/drawing/2014/main" id="{242B10F6-6D17-4359-B181-0548261641B5}"/>
              </a:ext>
            </a:extLst>
          </p:cNvPr>
          <p:cNvSpPr txBox="1"/>
          <p:nvPr/>
        </p:nvSpPr>
        <p:spPr>
          <a:xfrm>
            <a:off x="5847022" y="2734741"/>
            <a:ext cx="2829434" cy="1169551"/>
          </a:xfrm>
          <a:prstGeom prst="rect">
            <a:avLst/>
          </a:prstGeom>
        </p:spPr>
        <p:style>
          <a:lnRef idx="3">
            <a:schemeClr val="lt1"/>
          </a:lnRef>
          <a:fillRef idx="1">
            <a:schemeClr val="accent3"/>
          </a:fillRef>
          <a:effectRef idx="1">
            <a:schemeClr val="accent3"/>
          </a:effectRef>
          <a:fontRef idx="minor">
            <a:schemeClr val="lt1"/>
          </a:fontRef>
        </p:style>
        <p:txBody>
          <a:bodyPr wrap="square" rtlCol="0">
            <a:spAutoFit/>
          </a:bodyPr>
          <a:lstStyle/>
          <a:p>
            <a:r>
              <a:rPr lang="en-GB" sz="1400" dirty="0"/>
              <a:t>… so some particulates from vehicles will be absorbed by the vegetation. </a:t>
            </a:r>
            <a:r>
              <a:rPr lang="en-GB" sz="1400" u="sng" dirty="0"/>
              <a:t>This means that</a:t>
            </a:r>
            <a:r>
              <a:rPr lang="en-GB" sz="1400" dirty="0"/>
              <a:t> local residents will benefit from better air quality.</a:t>
            </a:r>
          </a:p>
        </p:txBody>
      </p:sp>
      <p:sp>
        <p:nvSpPr>
          <p:cNvPr id="10" name="Title 1">
            <a:extLst>
              <a:ext uri="{FF2B5EF4-FFF2-40B4-BE49-F238E27FC236}">
                <a16:creationId xmlns:a16="http://schemas.microsoft.com/office/drawing/2014/main" id="{0551266C-5501-455F-A9BB-DE78956FA372}"/>
              </a:ext>
            </a:extLst>
          </p:cNvPr>
          <p:cNvSpPr txBox="1">
            <a:spLocks/>
          </p:cNvSpPr>
          <p:nvPr/>
        </p:nvSpPr>
        <p:spPr>
          <a:xfrm>
            <a:off x="508001" y="457200"/>
            <a:ext cx="6447501" cy="623248"/>
          </a:xfrm>
          <a:prstGeom prst="rect">
            <a:avLst/>
          </a:prstGeom>
        </p:spPr>
        <p:txBody>
          <a:bodyPr vert="horz" lIns="68580" tIns="34290" rIns="68580" bIns="34290" rtlCol="0" anchor="t">
            <a:normAutofit/>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r>
              <a:rPr lang="en-GB" sz="2200" b="1" dirty="0">
                <a:solidFill>
                  <a:schemeClr val="tx1"/>
                </a:solidFill>
              </a:rPr>
              <a:t>Annotation is a form of analysis</a:t>
            </a:r>
          </a:p>
        </p:txBody>
      </p:sp>
      <p:sp>
        <p:nvSpPr>
          <p:cNvPr id="2" name="Slide Number Placeholder 1">
            <a:extLst>
              <a:ext uri="{FF2B5EF4-FFF2-40B4-BE49-F238E27FC236}">
                <a16:creationId xmlns:a16="http://schemas.microsoft.com/office/drawing/2014/main" id="{D0985E01-E85E-49C5-AC0A-C6BD4989AD41}"/>
              </a:ext>
            </a:extLst>
          </p:cNvPr>
          <p:cNvSpPr>
            <a:spLocks noGrp="1"/>
          </p:cNvSpPr>
          <p:nvPr>
            <p:ph type="sldNum" sz="quarter" idx="12"/>
          </p:nvPr>
        </p:nvSpPr>
        <p:spPr/>
        <p:txBody>
          <a:bodyPr/>
          <a:lstStyle/>
          <a:p>
            <a:fld id="{2936B16A-298D-4028-B35B-9D23A4D1305C}" type="slidenum">
              <a:rPr lang="en-GB" smtClean="0"/>
              <a:t>25</a:t>
            </a:fld>
            <a:endParaRPr lang="en-GB"/>
          </a:p>
        </p:txBody>
      </p:sp>
      <p:sp>
        <p:nvSpPr>
          <p:cNvPr id="12" name="TextBox 11">
            <a:extLst>
              <a:ext uri="{FF2B5EF4-FFF2-40B4-BE49-F238E27FC236}">
                <a16:creationId xmlns:a16="http://schemas.microsoft.com/office/drawing/2014/main" id="{62BDC608-1EA3-44A1-90C0-95F31B0A2E34}"/>
              </a:ext>
            </a:extLst>
          </p:cNvPr>
          <p:cNvSpPr txBox="1"/>
          <p:nvPr/>
        </p:nvSpPr>
        <p:spPr>
          <a:xfrm>
            <a:off x="1475656" y="4731990"/>
            <a:ext cx="1512168" cy="184666"/>
          </a:xfrm>
          <a:prstGeom prst="rect">
            <a:avLst/>
          </a:prstGeom>
          <a:noFill/>
        </p:spPr>
        <p:txBody>
          <a:bodyPr wrap="square">
            <a:spAutoFit/>
          </a:bodyPr>
          <a:lstStyle/>
          <a:p>
            <a:r>
              <a:rPr lang="en-GB" sz="600" b="1" dirty="0">
                <a:solidFill>
                  <a:schemeClr val="bg1"/>
                </a:solidFill>
              </a:rPr>
              <a:t>Photo © Andy Owen</a:t>
            </a:r>
          </a:p>
        </p:txBody>
      </p:sp>
    </p:spTree>
    <p:extLst>
      <p:ext uri="{BB962C8B-B14F-4D97-AF65-F5344CB8AC3E}">
        <p14:creationId xmlns:p14="http://schemas.microsoft.com/office/powerpoint/2010/main" val="3197617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75295B1-88FA-43A8-8A13-E385030DCC67}"/>
              </a:ext>
            </a:extLst>
          </p:cNvPr>
          <p:cNvSpPr>
            <a:spLocks noGrp="1"/>
          </p:cNvSpPr>
          <p:nvPr>
            <p:ph type="body" sz="quarter" idx="10"/>
          </p:nvPr>
        </p:nvSpPr>
        <p:spPr/>
        <p:txBody>
          <a:bodyPr/>
          <a:lstStyle/>
          <a:p>
            <a:r>
              <a:rPr lang="en-GB" dirty="0"/>
              <a:t>Investigating place and identity</a:t>
            </a:r>
          </a:p>
        </p:txBody>
      </p:sp>
      <p:sp>
        <p:nvSpPr>
          <p:cNvPr id="3" name="Text Placeholder 2">
            <a:extLst>
              <a:ext uri="{FF2B5EF4-FFF2-40B4-BE49-F238E27FC236}">
                <a16:creationId xmlns:a16="http://schemas.microsoft.com/office/drawing/2014/main" id="{23C8727A-5BC5-44AF-8744-54E4B6106810}"/>
              </a:ext>
            </a:extLst>
          </p:cNvPr>
          <p:cNvSpPr>
            <a:spLocks noGrp="1"/>
          </p:cNvSpPr>
          <p:nvPr>
            <p:ph type="body" sz="quarter" idx="13"/>
          </p:nvPr>
        </p:nvSpPr>
        <p:spPr>
          <a:xfrm>
            <a:off x="3779912" y="1075987"/>
            <a:ext cx="4784651" cy="2791533"/>
          </a:xfrm>
        </p:spPr>
        <p:txBody>
          <a:bodyPr/>
          <a:lstStyle/>
          <a:p>
            <a:r>
              <a:rPr lang="en-US" dirty="0"/>
              <a:t>Street art, monuments, statues and even street names help to ‘make’ places and create identity – sometimes places have strong connections to a colonial past.</a:t>
            </a:r>
          </a:p>
          <a:p>
            <a:r>
              <a:rPr lang="en-US" dirty="0"/>
              <a:t>This is one of seven murals in Saint Paul’s, Bristol to celebrate the contribution of black Bristolians.</a:t>
            </a:r>
          </a:p>
          <a:p>
            <a:r>
              <a:rPr lang="en-US" dirty="0"/>
              <a:t>Students might use:</a:t>
            </a:r>
          </a:p>
          <a:p>
            <a:pPr lvl="0">
              <a:lnSpc>
                <a:spcPct val="115000"/>
              </a:lnSpc>
              <a:spcAft>
                <a:spcPts val="300"/>
              </a:spcAft>
            </a:pPr>
            <a:r>
              <a:rPr lang="en-GB" sz="1400" dirty="0">
                <a:latin typeface="+mn-lt"/>
                <a:sym typeface="Wingdings" panose="05000000000000000000" pitchFamily="2" charset="2"/>
              </a:rPr>
              <a:t>  </a:t>
            </a:r>
            <a:r>
              <a:rPr lang="en-GB" dirty="0">
                <a:effectLst/>
                <a:latin typeface="+mn-lt"/>
                <a:ea typeface="Calibri" panose="020F0502020204030204" pitchFamily="34" charset="0"/>
                <a:cs typeface="Times New Roman" panose="02020603050405020304" pitchFamily="18" charset="0"/>
              </a:rPr>
              <a:t>their smart phones to photograph street art and record its geo-location so they can create a walking tour</a:t>
            </a:r>
          </a:p>
          <a:p>
            <a:pPr lvl="0">
              <a:lnSpc>
                <a:spcPct val="115000"/>
              </a:lnSpc>
              <a:spcAft>
                <a:spcPts val="300"/>
              </a:spcAft>
            </a:pPr>
            <a:r>
              <a:rPr lang="en-GB" sz="1400" dirty="0">
                <a:latin typeface="+mn-lt"/>
                <a:sym typeface="Wingdings" panose="05000000000000000000" pitchFamily="2" charset="2"/>
              </a:rPr>
              <a:t>  </a:t>
            </a:r>
            <a:r>
              <a:rPr lang="en-GB" dirty="0">
                <a:effectLst/>
                <a:latin typeface="+mn-lt"/>
                <a:ea typeface="Calibri" panose="020F0502020204030204" pitchFamily="34" charset="0"/>
                <a:cs typeface="Times New Roman" panose="02020603050405020304" pitchFamily="18" charset="0"/>
              </a:rPr>
              <a:t>word association to record how the urban environment makes them feel</a:t>
            </a:r>
          </a:p>
          <a:p>
            <a:endParaRPr lang="en-US" dirty="0"/>
          </a:p>
          <a:p>
            <a:endParaRPr lang="en-GB" dirty="0"/>
          </a:p>
        </p:txBody>
      </p:sp>
      <p:pic>
        <p:nvPicPr>
          <p:cNvPr id="6" name="Picture 5">
            <a:extLst>
              <a:ext uri="{FF2B5EF4-FFF2-40B4-BE49-F238E27FC236}">
                <a16:creationId xmlns:a16="http://schemas.microsoft.com/office/drawing/2014/main" id="{D751FF85-3A1D-4FB9-8E30-7E8511AA9A1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rot="5400000">
            <a:off x="-90518" y="1633110"/>
            <a:ext cx="4212468" cy="2808312"/>
          </a:xfrm>
          <a:prstGeom prst="rect">
            <a:avLst/>
          </a:prstGeom>
        </p:spPr>
      </p:pic>
      <p:pic>
        <p:nvPicPr>
          <p:cNvPr id="10" name="Picture 9">
            <a:extLst>
              <a:ext uri="{FF2B5EF4-FFF2-40B4-BE49-F238E27FC236}">
                <a16:creationId xmlns:a16="http://schemas.microsoft.com/office/drawing/2014/main" id="{B756570B-2E04-4543-A6B1-83B283CE9D1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91880" y="3363838"/>
            <a:ext cx="2669493" cy="1779662"/>
          </a:xfrm>
          <a:prstGeom prst="rect">
            <a:avLst/>
          </a:prstGeom>
        </p:spPr>
      </p:pic>
      <p:sp>
        <p:nvSpPr>
          <p:cNvPr id="7" name="TextBox 6">
            <a:extLst>
              <a:ext uri="{FF2B5EF4-FFF2-40B4-BE49-F238E27FC236}">
                <a16:creationId xmlns:a16="http://schemas.microsoft.com/office/drawing/2014/main" id="{63971806-8D21-44AE-B1CC-5492D86BD83D}"/>
              </a:ext>
            </a:extLst>
          </p:cNvPr>
          <p:cNvSpPr txBox="1"/>
          <p:nvPr/>
        </p:nvSpPr>
        <p:spPr>
          <a:xfrm>
            <a:off x="1475656" y="4876006"/>
            <a:ext cx="1512168" cy="184666"/>
          </a:xfrm>
          <a:prstGeom prst="rect">
            <a:avLst/>
          </a:prstGeom>
          <a:noFill/>
        </p:spPr>
        <p:txBody>
          <a:bodyPr wrap="square">
            <a:spAutoFit/>
          </a:bodyPr>
          <a:lstStyle/>
          <a:p>
            <a:r>
              <a:rPr lang="en-GB" sz="600" b="1" dirty="0">
                <a:solidFill>
                  <a:schemeClr val="bg1"/>
                </a:solidFill>
              </a:rPr>
              <a:t>Photo © Andy Owen</a:t>
            </a:r>
          </a:p>
        </p:txBody>
      </p:sp>
      <p:sp>
        <p:nvSpPr>
          <p:cNvPr id="8" name="TextBox 7">
            <a:extLst>
              <a:ext uri="{FF2B5EF4-FFF2-40B4-BE49-F238E27FC236}">
                <a16:creationId xmlns:a16="http://schemas.microsoft.com/office/drawing/2014/main" id="{451BC992-42DE-43D2-A68F-B61437EDEE96}"/>
              </a:ext>
            </a:extLst>
          </p:cNvPr>
          <p:cNvSpPr txBox="1"/>
          <p:nvPr/>
        </p:nvSpPr>
        <p:spPr>
          <a:xfrm>
            <a:off x="4067944" y="4876006"/>
            <a:ext cx="1512168" cy="184666"/>
          </a:xfrm>
          <a:prstGeom prst="rect">
            <a:avLst/>
          </a:prstGeom>
          <a:noFill/>
        </p:spPr>
        <p:txBody>
          <a:bodyPr wrap="square">
            <a:spAutoFit/>
          </a:bodyPr>
          <a:lstStyle/>
          <a:p>
            <a:r>
              <a:rPr lang="en-GB" sz="600" b="1" dirty="0">
                <a:solidFill>
                  <a:schemeClr val="bg1"/>
                </a:solidFill>
              </a:rPr>
              <a:t>Photo © Andy Owen</a:t>
            </a:r>
          </a:p>
        </p:txBody>
      </p:sp>
    </p:spTree>
    <p:extLst>
      <p:ext uri="{BB962C8B-B14F-4D97-AF65-F5344CB8AC3E}">
        <p14:creationId xmlns:p14="http://schemas.microsoft.com/office/powerpoint/2010/main" val="40067184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ED7C7AD-9EB2-43BF-B662-F8B6104BF2B9}"/>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131840" y="987574"/>
            <a:ext cx="3348372" cy="2232248"/>
          </a:xfrm>
          <a:prstGeom prst="rect">
            <a:avLst/>
          </a:prstGeom>
        </p:spPr>
      </p:pic>
      <p:sp>
        <p:nvSpPr>
          <p:cNvPr id="2" name="Text Placeholder 1">
            <a:extLst>
              <a:ext uri="{FF2B5EF4-FFF2-40B4-BE49-F238E27FC236}">
                <a16:creationId xmlns:a16="http://schemas.microsoft.com/office/drawing/2014/main" id="{EFA1C568-4E7F-49CA-B3A4-DF0BB1A6F6B2}"/>
              </a:ext>
            </a:extLst>
          </p:cNvPr>
          <p:cNvSpPr>
            <a:spLocks noGrp="1"/>
          </p:cNvSpPr>
          <p:nvPr>
            <p:ph type="body" sz="quarter" idx="10"/>
          </p:nvPr>
        </p:nvSpPr>
        <p:spPr/>
        <p:txBody>
          <a:bodyPr/>
          <a:lstStyle/>
          <a:p>
            <a:r>
              <a:rPr lang="en-GB" dirty="0"/>
              <a:t>Making spaces safer in the local context</a:t>
            </a:r>
          </a:p>
        </p:txBody>
      </p:sp>
      <p:sp>
        <p:nvSpPr>
          <p:cNvPr id="3" name="Text Placeholder 2">
            <a:extLst>
              <a:ext uri="{FF2B5EF4-FFF2-40B4-BE49-F238E27FC236}">
                <a16:creationId xmlns:a16="http://schemas.microsoft.com/office/drawing/2014/main" id="{0F362750-DA92-4E01-AA4B-3B18EF0B30E3}"/>
              </a:ext>
            </a:extLst>
          </p:cNvPr>
          <p:cNvSpPr>
            <a:spLocks noGrp="1"/>
          </p:cNvSpPr>
          <p:nvPr>
            <p:ph type="body" sz="quarter" idx="13"/>
          </p:nvPr>
        </p:nvSpPr>
        <p:spPr>
          <a:xfrm>
            <a:off x="539552" y="987574"/>
            <a:ext cx="2520280" cy="1728192"/>
          </a:xfrm>
        </p:spPr>
        <p:txBody>
          <a:bodyPr/>
          <a:lstStyle/>
          <a:p>
            <a:r>
              <a:rPr lang="en-GB" dirty="0"/>
              <a:t>Fieldwork can be used to investigate the ways in which streets can be made safer for the public, for example:</a:t>
            </a:r>
          </a:p>
          <a:p>
            <a:r>
              <a:rPr lang="en-GB" sz="1400" dirty="0">
                <a:latin typeface="+mn-lt"/>
                <a:sym typeface="Wingdings" panose="05000000000000000000" pitchFamily="2" charset="2"/>
              </a:rPr>
              <a:t> </a:t>
            </a:r>
            <a:r>
              <a:rPr lang="en-GB" dirty="0"/>
              <a:t>Accessibility</a:t>
            </a:r>
          </a:p>
          <a:p>
            <a:r>
              <a:rPr lang="en-GB" sz="1400" dirty="0">
                <a:latin typeface="+mn-lt"/>
                <a:sym typeface="Wingdings" panose="05000000000000000000" pitchFamily="2" charset="2"/>
              </a:rPr>
              <a:t> </a:t>
            </a:r>
            <a:r>
              <a:rPr lang="en-GB" dirty="0"/>
              <a:t>Textured paving</a:t>
            </a:r>
          </a:p>
          <a:p>
            <a:r>
              <a:rPr lang="en-GB" sz="1400" dirty="0">
                <a:latin typeface="+mn-lt"/>
                <a:sym typeface="Wingdings" panose="05000000000000000000" pitchFamily="2" charset="2"/>
              </a:rPr>
              <a:t> </a:t>
            </a:r>
            <a:r>
              <a:rPr lang="en-GB" dirty="0"/>
              <a:t>Use of CCTV or street lighting</a:t>
            </a:r>
          </a:p>
        </p:txBody>
      </p:sp>
      <p:pic>
        <p:nvPicPr>
          <p:cNvPr id="6" name="Picture 5">
            <a:extLst>
              <a:ext uri="{FF2B5EF4-FFF2-40B4-BE49-F238E27FC236}">
                <a16:creationId xmlns:a16="http://schemas.microsoft.com/office/drawing/2014/main" id="{28BDF084-A7F7-4C5E-98D4-9A1E99C719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7504" y="2859782"/>
            <a:ext cx="2852936" cy="2139702"/>
          </a:xfrm>
          <a:prstGeom prst="rect">
            <a:avLst/>
          </a:prstGeom>
        </p:spPr>
      </p:pic>
      <p:pic>
        <p:nvPicPr>
          <p:cNvPr id="12" name="Picture 11">
            <a:extLst>
              <a:ext uri="{FF2B5EF4-FFF2-40B4-BE49-F238E27FC236}">
                <a16:creationId xmlns:a16="http://schemas.microsoft.com/office/drawing/2014/main" id="{75DDD1D7-6744-4BCF-9488-47560BB631C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6703774" y="29387"/>
            <a:ext cx="2257525" cy="2614371"/>
          </a:xfrm>
          <a:prstGeom prst="rect">
            <a:avLst/>
          </a:prstGeom>
        </p:spPr>
      </p:pic>
      <p:pic>
        <p:nvPicPr>
          <p:cNvPr id="16" name="Picture 15">
            <a:extLst>
              <a:ext uri="{FF2B5EF4-FFF2-40B4-BE49-F238E27FC236}">
                <a16:creationId xmlns:a16="http://schemas.microsoft.com/office/drawing/2014/main" id="{CAEC75D3-D6E0-4177-86B8-A6C9065D140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508104" y="2661760"/>
            <a:ext cx="3212976" cy="2409732"/>
          </a:xfrm>
          <a:prstGeom prst="rect">
            <a:avLst/>
          </a:prstGeom>
        </p:spPr>
      </p:pic>
      <p:sp>
        <p:nvSpPr>
          <p:cNvPr id="9" name="TextBox 8">
            <a:extLst>
              <a:ext uri="{FF2B5EF4-FFF2-40B4-BE49-F238E27FC236}">
                <a16:creationId xmlns:a16="http://schemas.microsoft.com/office/drawing/2014/main" id="{0D96181E-3DEC-4E3A-95CC-E6C5BDF12F71}"/>
              </a:ext>
            </a:extLst>
          </p:cNvPr>
          <p:cNvSpPr txBox="1"/>
          <p:nvPr/>
        </p:nvSpPr>
        <p:spPr>
          <a:xfrm>
            <a:off x="251520" y="4731990"/>
            <a:ext cx="1512168" cy="184666"/>
          </a:xfrm>
          <a:prstGeom prst="rect">
            <a:avLst/>
          </a:prstGeom>
          <a:noFill/>
        </p:spPr>
        <p:txBody>
          <a:bodyPr wrap="square">
            <a:spAutoFit/>
          </a:bodyPr>
          <a:lstStyle/>
          <a:p>
            <a:r>
              <a:rPr lang="en-GB" sz="600" b="1" dirty="0">
                <a:solidFill>
                  <a:schemeClr val="bg1"/>
                </a:solidFill>
              </a:rPr>
              <a:t>Photo © Andy Owen</a:t>
            </a:r>
          </a:p>
        </p:txBody>
      </p:sp>
      <p:sp>
        <p:nvSpPr>
          <p:cNvPr id="10" name="TextBox 9">
            <a:extLst>
              <a:ext uri="{FF2B5EF4-FFF2-40B4-BE49-F238E27FC236}">
                <a16:creationId xmlns:a16="http://schemas.microsoft.com/office/drawing/2014/main" id="{C8D31E56-118E-49F8-AFBF-669008CEF9E1}"/>
              </a:ext>
            </a:extLst>
          </p:cNvPr>
          <p:cNvSpPr txBox="1"/>
          <p:nvPr/>
        </p:nvSpPr>
        <p:spPr>
          <a:xfrm>
            <a:off x="3131840" y="3003798"/>
            <a:ext cx="1512168" cy="184666"/>
          </a:xfrm>
          <a:prstGeom prst="rect">
            <a:avLst/>
          </a:prstGeom>
          <a:noFill/>
        </p:spPr>
        <p:txBody>
          <a:bodyPr wrap="square">
            <a:spAutoFit/>
          </a:bodyPr>
          <a:lstStyle/>
          <a:p>
            <a:r>
              <a:rPr lang="en-GB" sz="600" b="1" dirty="0">
                <a:solidFill>
                  <a:schemeClr val="bg1"/>
                </a:solidFill>
              </a:rPr>
              <a:t>Photo © Andy Owen</a:t>
            </a:r>
          </a:p>
        </p:txBody>
      </p:sp>
      <p:sp>
        <p:nvSpPr>
          <p:cNvPr id="11" name="TextBox 10">
            <a:extLst>
              <a:ext uri="{FF2B5EF4-FFF2-40B4-BE49-F238E27FC236}">
                <a16:creationId xmlns:a16="http://schemas.microsoft.com/office/drawing/2014/main" id="{E2AAF6AA-61C4-4F4C-9F49-E6391D6AAEEE}"/>
              </a:ext>
            </a:extLst>
          </p:cNvPr>
          <p:cNvSpPr txBox="1"/>
          <p:nvPr/>
        </p:nvSpPr>
        <p:spPr>
          <a:xfrm>
            <a:off x="5508104" y="4803998"/>
            <a:ext cx="1512168" cy="184666"/>
          </a:xfrm>
          <a:prstGeom prst="rect">
            <a:avLst/>
          </a:prstGeom>
          <a:noFill/>
        </p:spPr>
        <p:txBody>
          <a:bodyPr wrap="square">
            <a:spAutoFit/>
          </a:bodyPr>
          <a:lstStyle/>
          <a:p>
            <a:r>
              <a:rPr lang="en-GB" sz="600" b="1" dirty="0">
                <a:solidFill>
                  <a:schemeClr val="bg1"/>
                </a:solidFill>
              </a:rPr>
              <a:t>Photo © Andy Owen</a:t>
            </a:r>
          </a:p>
        </p:txBody>
      </p:sp>
      <p:sp>
        <p:nvSpPr>
          <p:cNvPr id="13" name="TextBox 12">
            <a:extLst>
              <a:ext uri="{FF2B5EF4-FFF2-40B4-BE49-F238E27FC236}">
                <a16:creationId xmlns:a16="http://schemas.microsoft.com/office/drawing/2014/main" id="{E558EF08-726F-43E6-A20E-0C96A00A9948}"/>
              </a:ext>
            </a:extLst>
          </p:cNvPr>
          <p:cNvSpPr txBox="1"/>
          <p:nvPr/>
        </p:nvSpPr>
        <p:spPr>
          <a:xfrm>
            <a:off x="6660232" y="2427734"/>
            <a:ext cx="1512168" cy="184666"/>
          </a:xfrm>
          <a:prstGeom prst="rect">
            <a:avLst/>
          </a:prstGeom>
          <a:noFill/>
        </p:spPr>
        <p:txBody>
          <a:bodyPr wrap="square">
            <a:spAutoFit/>
          </a:bodyPr>
          <a:lstStyle/>
          <a:p>
            <a:r>
              <a:rPr lang="en-GB" sz="600" b="1" dirty="0">
                <a:solidFill>
                  <a:schemeClr val="bg1"/>
                </a:solidFill>
              </a:rPr>
              <a:t>Photo © Andy Owen</a:t>
            </a:r>
          </a:p>
        </p:txBody>
      </p:sp>
    </p:spTree>
    <p:extLst>
      <p:ext uri="{BB962C8B-B14F-4D97-AF65-F5344CB8AC3E}">
        <p14:creationId xmlns:p14="http://schemas.microsoft.com/office/powerpoint/2010/main" val="13160263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554A9C-672D-4412-959C-289DA29059A7}"/>
              </a:ext>
            </a:extLst>
          </p:cNvPr>
          <p:cNvSpPr>
            <a:spLocks noGrp="1"/>
          </p:cNvSpPr>
          <p:nvPr>
            <p:ph type="body" sz="quarter" idx="10"/>
          </p:nvPr>
        </p:nvSpPr>
        <p:spPr/>
        <p:txBody>
          <a:bodyPr/>
          <a:lstStyle/>
          <a:p>
            <a:r>
              <a:rPr lang="en-GB" dirty="0"/>
              <a:t>Simple fieldwork strategies</a:t>
            </a:r>
          </a:p>
        </p:txBody>
      </p:sp>
      <p:sp>
        <p:nvSpPr>
          <p:cNvPr id="3" name="Text Placeholder 2">
            <a:extLst>
              <a:ext uri="{FF2B5EF4-FFF2-40B4-BE49-F238E27FC236}">
                <a16:creationId xmlns:a16="http://schemas.microsoft.com/office/drawing/2014/main" id="{0A51FB58-22DB-4B8F-A17A-C49AC187D8DD}"/>
              </a:ext>
            </a:extLst>
          </p:cNvPr>
          <p:cNvSpPr>
            <a:spLocks noGrp="1"/>
          </p:cNvSpPr>
          <p:nvPr>
            <p:ph type="body" sz="quarter" idx="13"/>
          </p:nvPr>
        </p:nvSpPr>
        <p:spPr>
          <a:xfrm>
            <a:off x="4572001" y="1075987"/>
            <a:ext cx="3888431" cy="3966214"/>
          </a:xfrm>
        </p:spPr>
        <p:txBody>
          <a:bodyPr/>
          <a:lstStyle/>
          <a:p>
            <a:pPr>
              <a:lnSpc>
                <a:spcPct val="115000"/>
              </a:lnSpc>
              <a:spcAft>
                <a:spcPts val="1000"/>
              </a:spcAft>
            </a:pPr>
            <a:r>
              <a:rPr lang="en-GB" dirty="0">
                <a:effectLst/>
                <a:latin typeface="+mn-lt"/>
                <a:ea typeface="Calibri" panose="020F0502020204030204" pitchFamily="34" charset="0"/>
                <a:cs typeface="Times New Roman" panose="02020603050405020304" pitchFamily="18" charset="0"/>
              </a:rPr>
              <a:t>Students might use:</a:t>
            </a:r>
          </a:p>
          <a:p>
            <a:pPr lvl="0">
              <a:lnSpc>
                <a:spcPct val="115000"/>
              </a:lnSpc>
              <a:spcAft>
                <a:spcPts val="300"/>
              </a:spcAft>
            </a:pPr>
            <a:r>
              <a:rPr lang="en-GB" sz="1400" dirty="0">
                <a:latin typeface="+mn-lt"/>
                <a:sym typeface="Wingdings" panose="05000000000000000000" pitchFamily="2" charset="2"/>
              </a:rPr>
              <a:t>  </a:t>
            </a:r>
            <a:r>
              <a:rPr lang="en-GB" dirty="0">
                <a:effectLst/>
                <a:latin typeface="+mn-lt"/>
                <a:ea typeface="Calibri" panose="020F0502020204030204" pitchFamily="34" charset="0"/>
                <a:cs typeface="Times New Roman" panose="02020603050405020304" pitchFamily="18" charset="0"/>
              </a:rPr>
              <a:t>an Accessibility Index to assess how easily and safely people can access aspects of the urban landscape</a:t>
            </a:r>
          </a:p>
          <a:p>
            <a:pPr lvl="0">
              <a:lnSpc>
                <a:spcPct val="115000"/>
              </a:lnSpc>
              <a:spcAft>
                <a:spcPts val="300"/>
              </a:spcAft>
            </a:pPr>
            <a:r>
              <a:rPr lang="en-GB" sz="1400" dirty="0">
                <a:latin typeface="+mn-lt"/>
                <a:sym typeface="Wingdings" panose="05000000000000000000" pitchFamily="2" charset="2"/>
              </a:rPr>
              <a:t>  </a:t>
            </a:r>
            <a:r>
              <a:rPr lang="en-GB" dirty="0">
                <a:effectLst/>
                <a:latin typeface="+mn-lt"/>
                <a:ea typeface="Calibri" panose="020F0502020204030204" pitchFamily="34" charset="0"/>
                <a:cs typeface="Times New Roman" panose="02020603050405020304" pitchFamily="18" charset="0"/>
              </a:rPr>
              <a:t>a Cleanliness Index to assess the amount of litter, graffiti and fly posting </a:t>
            </a:r>
          </a:p>
          <a:p>
            <a:pPr lvl="0">
              <a:lnSpc>
                <a:spcPct val="115000"/>
              </a:lnSpc>
              <a:spcAft>
                <a:spcPts val="300"/>
              </a:spcAft>
            </a:pPr>
            <a:r>
              <a:rPr lang="en-GB" sz="1400" dirty="0">
                <a:latin typeface="+mn-lt"/>
                <a:sym typeface="Wingdings" panose="05000000000000000000" pitchFamily="2" charset="2"/>
              </a:rPr>
              <a:t> </a:t>
            </a:r>
            <a:r>
              <a:rPr lang="en-US" sz="1400" dirty="0">
                <a:latin typeface="+mn-lt"/>
                <a:sym typeface="Wingdings" panose="05000000000000000000" pitchFamily="2" charset="2"/>
              </a:rPr>
              <a:t>sound mapping to record their experience of different urban environments such as pedestrianised streets, urban parks, towpaths.</a:t>
            </a:r>
          </a:p>
          <a:p>
            <a:pPr lvl="0">
              <a:lnSpc>
                <a:spcPct val="115000"/>
              </a:lnSpc>
              <a:spcAft>
                <a:spcPts val="300"/>
              </a:spcAft>
            </a:pPr>
            <a:r>
              <a:rPr lang="en-GB" sz="1400" dirty="0">
                <a:latin typeface="+mn-lt"/>
                <a:sym typeface="Wingdings" panose="05000000000000000000" pitchFamily="2" charset="2"/>
              </a:rPr>
              <a:t> </a:t>
            </a:r>
            <a:r>
              <a:rPr lang="en-US" sz="1400" dirty="0">
                <a:latin typeface="+mn-lt"/>
                <a:sym typeface="Wingdings" panose="05000000000000000000" pitchFamily="2" charset="2"/>
              </a:rPr>
              <a:t>photography to record their own perceptions of place identity, for example, by photographing iconic buildings (traditional and contemporary), public works of art, or landscape details that indicate a cultural or historical significance</a:t>
            </a:r>
          </a:p>
          <a:p>
            <a:endParaRPr lang="en-GB" dirty="0"/>
          </a:p>
        </p:txBody>
      </p:sp>
      <p:pic>
        <p:nvPicPr>
          <p:cNvPr id="8" name="Picture 7">
            <a:extLst>
              <a:ext uri="{FF2B5EF4-FFF2-40B4-BE49-F238E27FC236}">
                <a16:creationId xmlns:a16="http://schemas.microsoft.com/office/drawing/2014/main" id="{E6CF6684-45E7-4604-9E22-069E2B32DDB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179512" y="1131590"/>
            <a:ext cx="4320972" cy="3718310"/>
          </a:xfrm>
          <a:prstGeom prst="rect">
            <a:avLst/>
          </a:prstGeom>
        </p:spPr>
      </p:pic>
      <p:sp>
        <p:nvSpPr>
          <p:cNvPr id="5" name="TextBox 4">
            <a:extLst>
              <a:ext uri="{FF2B5EF4-FFF2-40B4-BE49-F238E27FC236}">
                <a16:creationId xmlns:a16="http://schemas.microsoft.com/office/drawing/2014/main" id="{E882AF47-8ABD-42A0-B48D-80417E8D7BC5}"/>
              </a:ext>
            </a:extLst>
          </p:cNvPr>
          <p:cNvSpPr txBox="1"/>
          <p:nvPr/>
        </p:nvSpPr>
        <p:spPr>
          <a:xfrm>
            <a:off x="251520" y="4587974"/>
            <a:ext cx="1512168" cy="184666"/>
          </a:xfrm>
          <a:prstGeom prst="rect">
            <a:avLst/>
          </a:prstGeom>
          <a:noFill/>
        </p:spPr>
        <p:txBody>
          <a:bodyPr wrap="square">
            <a:spAutoFit/>
          </a:bodyPr>
          <a:lstStyle/>
          <a:p>
            <a:r>
              <a:rPr lang="en-GB" sz="600" b="1" dirty="0">
                <a:solidFill>
                  <a:schemeClr val="bg1"/>
                </a:solidFill>
              </a:rPr>
              <a:t>Photo © Andy Owen</a:t>
            </a:r>
          </a:p>
        </p:txBody>
      </p:sp>
    </p:spTree>
    <p:extLst>
      <p:ext uri="{BB962C8B-B14F-4D97-AF65-F5344CB8AC3E}">
        <p14:creationId xmlns:p14="http://schemas.microsoft.com/office/powerpoint/2010/main" val="47010843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436CDB31-BAD5-4788-A61C-A31F7D1AF0D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797467" y="1579144"/>
            <a:ext cx="5346533" cy="3564356"/>
          </a:xfrm>
          <a:prstGeom prst="rect">
            <a:avLst/>
          </a:prstGeom>
        </p:spPr>
      </p:pic>
      <p:sp>
        <p:nvSpPr>
          <p:cNvPr id="4" name="Title 3">
            <a:extLst>
              <a:ext uri="{FF2B5EF4-FFF2-40B4-BE49-F238E27FC236}">
                <a16:creationId xmlns:a16="http://schemas.microsoft.com/office/drawing/2014/main" id="{D6EEAFA2-9C6C-4153-994B-860D87E987B0}"/>
              </a:ext>
            </a:extLst>
          </p:cNvPr>
          <p:cNvSpPr>
            <a:spLocks noGrp="1"/>
          </p:cNvSpPr>
          <p:nvPr>
            <p:ph type="title"/>
          </p:nvPr>
        </p:nvSpPr>
        <p:spPr/>
        <p:txBody>
          <a:bodyPr>
            <a:normAutofit fontScale="90000"/>
          </a:bodyPr>
          <a:lstStyle/>
          <a:p>
            <a:endParaRPr lang="en-GB" dirty="0">
              <a:solidFill>
                <a:schemeClr val="accent2"/>
              </a:solidFill>
            </a:endParaRPr>
          </a:p>
        </p:txBody>
      </p:sp>
      <p:sp>
        <p:nvSpPr>
          <p:cNvPr id="6" name="Content Placeholder 5">
            <a:extLst>
              <a:ext uri="{FF2B5EF4-FFF2-40B4-BE49-F238E27FC236}">
                <a16:creationId xmlns:a16="http://schemas.microsoft.com/office/drawing/2014/main" id="{23207EBD-E6A2-4358-B271-F30DB29604A2}"/>
              </a:ext>
            </a:extLst>
          </p:cNvPr>
          <p:cNvSpPr>
            <a:spLocks noGrp="1"/>
          </p:cNvSpPr>
          <p:nvPr>
            <p:ph idx="1"/>
          </p:nvPr>
        </p:nvSpPr>
        <p:spPr>
          <a:xfrm>
            <a:off x="508000" y="1087567"/>
            <a:ext cx="3289466" cy="3564356"/>
          </a:xfrm>
        </p:spPr>
        <p:txBody>
          <a:bodyPr>
            <a:normAutofit/>
          </a:bodyPr>
          <a:lstStyle/>
          <a:p>
            <a:r>
              <a:rPr lang="en-GB" sz="1400" dirty="0">
                <a:ea typeface="Cambria" panose="02040503050406030204" pitchFamily="18" charset="0"/>
                <a:cs typeface="Cambria" panose="02040503050406030204" pitchFamily="18" charset="0"/>
              </a:rPr>
              <a:t>Students could count flows of pedestrians or traffic in a number of contexts:</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In an investigation of how people respond to social distancing on a pavement.</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In an investigation of a high street that has vacant shops.</a:t>
            </a:r>
          </a:p>
          <a:p>
            <a:r>
              <a:rPr lang="en-GB" sz="1400" dirty="0">
                <a:latin typeface="+mn-lt"/>
                <a:sym typeface="Wingdings" panose="05000000000000000000" pitchFamily="2" charset="2"/>
              </a:rPr>
              <a:t> </a:t>
            </a:r>
            <a:r>
              <a:rPr lang="en-GB" sz="1400" dirty="0">
                <a:ea typeface="Cambria" panose="02040503050406030204" pitchFamily="18" charset="0"/>
                <a:sym typeface="Wingdings" panose="05000000000000000000" pitchFamily="2" charset="2"/>
              </a:rPr>
              <a:t>I</a:t>
            </a:r>
            <a:r>
              <a:rPr lang="en-GB" sz="1400" dirty="0">
                <a:latin typeface="+mn-lt"/>
                <a:ea typeface="Cambria" panose="02040503050406030204" pitchFamily="18" charset="0"/>
                <a:cs typeface="Cambria" panose="02040503050406030204" pitchFamily="18" charset="0"/>
              </a:rPr>
              <a:t>n an investigation of an area undergoing gentrification or regeneration.</a:t>
            </a:r>
          </a:p>
          <a:p>
            <a:r>
              <a:rPr lang="en-GB" sz="1400" dirty="0">
                <a:ea typeface="Cambria" panose="02040503050406030204" pitchFamily="18" charset="0"/>
                <a:cs typeface="Cambria" panose="02040503050406030204" pitchFamily="18" charset="0"/>
              </a:rPr>
              <a:t>Covid-19 has led to the adaptation of some streets and pavements by local councils who are keen to allow pedestrians free movement. </a:t>
            </a:r>
            <a:endParaRPr lang="en-GB" sz="1400" dirty="0"/>
          </a:p>
        </p:txBody>
      </p:sp>
      <p:sp>
        <p:nvSpPr>
          <p:cNvPr id="15" name="TextBox 14">
            <a:extLst>
              <a:ext uri="{FF2B5EF4-FFF2-40B4-BE49-F238E27FC236}">
                <a16:creationId xmlns:a16="http://schemas.microsoft.com/office/drawing/2014/main" id="{19116D51-8C85-4A8F-B6FD-FBC0399D8330}"/>
              </a:ext>
            </a:extLst>
          </p:cNvPr>
          <p:cNvSpPr txBox="1"/>
          <p:nvPr/>
        </p:nvSpPr>
        <p:spPr>
          <a:xfrm>
            <a:off x="3992645" y="4651922"/>
            <a:ext cx="1702710" cy="369332"/>
          </a:xfrm>
          <a:prstGeom prst="rect">
            <a:avLst/>
          </a:prstGeom>
          <a:noFill/>
        </p:spPr>
        <p:txBody>
          <a:bodyPr wrap="none" rtlCol="0">
            <a:spAutoFit/>
          </a:bodyPr>
          <a:lstStyle/>
          <a:p>
            <a:r>
              <a:rPr lang="en-GB" sz="900" b="1" dirty="0">
                <a:solidFill>
                  <a:schemeClr val="bg1"/>
                </a:solidFill>
              </a:rPr>
              <a:t>Photo © Andy Owen</a:t>
            </a:r>
          </a:p>
          <a:p>
            <a:r>
              <a:rPr lang="en-GB" sz="900" b="1" dirty="0">
                <a:solidFill>
                  <a:schemeClr val="bg1"/>
                </a:solidFill>
              </a:rPr>
              <a:t>Geo-location: </a:t>
            </a:r>
            <a:r>
              <a:rPr lang="en-GB" sz="900" b="1" dirty="0" err="1">
                <a:solidFill>
                  <a:schemeClr val="bg1"/>
                </a:solidFill>
              </a:rPr>
              <a:t>mouth.views.pull</a:t>
            </a:r>
            <a:endParaRPr lang="en-GB" sz="900" b="1" dirty="0">
              <a:solidFill>
                <a:schemeClr val="bg1"/>
              </a:solidFill>
            </a:endParaRPr>
          </a:p>
        </p:txBody>
      </p:sp>
      <p:sp>
        <p:nvSpPr>
          <p:cNvPr id="8" name="Title 3">
            <a:extLst>
              <a:ext uri="{FF2B5EF4-FFF2-40B4-BE49-F238E27FC236}">
                <a16:creationId xmlns:a16="http://schemas.microsoft.com/office/drawing/2014/main" id="{AB30941A-C07B-43E0-971A-968AFB4F3AB0}"/>
              </a:ext>
            </a:extLst>
          </p:cNvPr>
          <p:cNvSpPr txBox="1">
            <a:spLocks/>
          </p:cNvSpPr>
          <p:nvPr/>
        </p:nvSpPr>
        <p:spPr>
          <a:xfrm>
            <a:off x="384218" y="463245"/>
            <a:ext cx="6447501" cy="500162"/>
          </a:xfrm>
        </p:spPr>
        <p:txBody>
          <a:bodyPr>
            <a:normAutofit/>
          </a:bodyPr>
          <a:lstStyle>
            <a:lvl1pPr algn="ctr" rtl="0" eaLnBrk="1" fontAlgn="base" hangingPunct="1">
              <a:spcBef>
                <a:spcPct val="0"/>
              </a:spcBef>
              <a:spcAft>
                <a:spcPct val="0"/>
              </a:spcAft>
              <a:defRPr sz="2700">
                <a:solidFill>
                  <a:schemeClr val="tx2"/>
                </a:solidFill>
                <a:latin typeface="+mj-lt"/>
                <a:ea typeface="MS PGothic" panose="020B0600070205080204" pitchFamily="34" charset="-128"/>
                <a:cs typeface="+mj-cs"/>
              </a:defRPr>
            </a:lvl1pPr>
            <a:lvl2pPr algn="ctr" rtl="0" eaLnBrk="1" fontAlgn="base" hangingPunct="1">
              <a:spcBef>
                <a:spcPct val="0"/>
              </a:spcBef>
              <a:spcAft>
                <a:spcPct val="0"/>
              </a:spcAft>
              <a:defRPr>
                <a:solidFill>
                  <a:schemeClr val="tx2"/>
                </a:solidFill>
                <a:latin typeface="Calibri" charset="0"/>
                <a:ea typeface="MS PGothic" panose="020B0600070205080204" pitchFamily="34" charset="-128"/>
              </a:defRPr>
            </a:lvl2pPr>
            <a:lvl3pPr algn="ctr" rtl="0" eaLnBrk="1" fontAlgn="base" hangingPunct="1">
              <a:spcBef>
                <a:spcPct val="0"/>
              </a:spcBef>
              <a:spcAft>
                <a:spcPct val="0"/>
              </a:spcAft>
              <a:defRPr>
                <a:solidFill>
                  <a:schemeClr val="tx2"/>
                </a:solidFill>
                <a:latin typeface="Calibri" charset="0"/>
                <a:ea typeface="MS PGothic" panose="020B0600070205080204" pitchFamily="34" charset="-128"/>
              </a:defRPr>
            </a:lvl3pPr>
            <a:lvl4pPr algn="ctr" rtl="0" eaLnBrk="1" fontAlgn="base" hangingPunct="1">
              <a:spcBef>
                <a:spcPct val="0"/>
              </a:spcBef>
              <a:spcAft>
                <a:spcPct val="0"/>
              </a:spcAft>
              <a:defRPr>
                <a:solidFill>
                  <a:schemeClr val="tx2"/>
                </a:solidFill>
                <a:latin typeface="Calibri" charset="0"/>
                <a:ea typeface="MS PGothic" panose="020B0600070205080204" pitchFamily="34" charset="-128"/>
              </a:defRPr>
            </a:lvl4pPr>
            <a:lvl5pPr algn="ctr" rtl="0" eaLnBrk="1" fontAlgn="base" hangingPunct="1">
              <a:spcBef>
                <a:spcPct val="0"/>
              </a:spcBef>
              <a:spcAft>
                <a:spcPct val="0"/>
              </a:spcAft>
              <a:defRPr>
                <a:solidFill>
                  <a:schemeClr val="tx2"/>
                </a:solidFill>
                <a:latin typeface="Calibri" charset="0"/>
                <a:ea typeface="MS PGothic" panose="020B0600070205080204" pitchFamily="34" charset="-128"/>
              </a:defRPr>
            </a:lvl5pPr>
            <a:lvl6pPr marL="342900" algn="ctr" rtl="0" eaLnBrk="1" fontAlgn="base" hangingPunct="1">
              <a:spcBef>
                <a:spcPct val="0"/>
              </a:spcBef>
              <a:spcAft>
                <a:spcPct val="0"/>
              </a:spcAft>
              <a:defRPr>
                <a:solidFill>
                  <a:schemeClr val="tx2"/>
                </a:solidFill>
                <a:latin typeface="Calibri" charset="0"/>
                <a:ea typeface="ＭＳ Ｐゴシック" charset="-128"/>
              </a:defRPr>
            </a:lvl6pPr>
            <a:lvl7pPr marL="685800" algn="ctr" rtl="0" eaLnBrk="1" fontAlgn="base" hangingPunct="1">
              <a:spcBef>
                <a:spcPct val="0"/>
              </a:spcBef>
              <a:spcAft>
                <a:spcPct val="0"/>
              </a:spcAft>
              <a:defRPr>
                <a:solidFill>
                  <a:schemeClr val="tx2"/>
                </a:solidFill>
                <a:latin typeface="Calibri" charset="0"/>
                <a:ea typeface="ＭＳ Ｐゴシック" charset="-128"/>
              </a:defRPr>
            </a:lvl7pPr>
            <a:lvl8pPr marL="1028700" algn="ctr" rtl="0" eaLnBrk="1" fontAlgn="base" hangingPunct="1">
              <a:spcBef>
                <a:spcPct val="0"/>
              </a:spcBef>
              <a:spcAft>
                <a:spcPct val="0"/>
              </a:spcAft>
              <a:defRPr>
                <a:solidFill>
                  <a:schemeClr val="tx2"/>
                </a:solidFill>
                <a:latin typeface="Calibri" charset="0"/>
                <a:ea typeface="ＭＳ Ｐゴシック" charset="-128"/>
              </a:defRPr>
            </a:lvl8pPr>
            <a:lvl9pPr marL="1371600" algn="ctr" rtl="0" eaLnBrk="1" fontAlgn="base" hangingPunct="1">
              <a:spcBef>
                <a:spcPct val="0"/>
              </a:spcBef>
              <a:spcAft>
                <a:spcPct val="0"/>
              </a:spcAft>
              <a:defRPr>
                <a:solidFill>
                  <a:schemeClr val="tx2"/>
                </a:solidFill>
                <a:latin typeface="Calibri" charset="0"/>
                <a:ea typeface="ＭＳ Ｐゴシック" charset="-128"/>
              </a:defRPr>
            </a:lvl9pPr>
          </a:lstStyle>
          <a:p>
            <a:pPr algn="l" defTabSz="914400"/>
            <a:r>
              <a:rPr lang="en-GB" sz="2200" b="1" kern="0" dirty="0">
                <a:solidFill>
                  <a:schemeClr val="tx1"/>
                </a:solidFill>
              </a:rPr>
              <a:t>Pedestrian behaviour in a local context</a:t>
            </a:r>
          </a:p>
        </p:txBody>
      </p:sp>
      <p:sp>
        <p:nvSpPr>
          <p:cNvPr id="2" name="Slide Number Placeholder 1">
            <a:extLst>
              <a:ext uri="{FF2B5EF4-FFF2-40B4-BE49-F238E27FC236}">
                <a16:creationId xmlns:a16="http://schemas.microsoft.com/office/drawing/2014/main" id="{84454574-8985-4BA2-A66C-FEA27FC47179}"/>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128282358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90FCA839-AE87-47B5-98B5-6763C4E8297C}"/>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73852" y="963407"/>
            <a:ext cx="3556253" cy="2667190"/>
          </a:xfrm>
          <a:prstGeom prst="rect">
            <a:avLst/>
          </a:prstGeom>
        </p:spPr>
      </p:pic>
      <p:pic>
        <p:nvPicPr>
          <p:cNvPr id="10" name="Picture 9">
            <a:extLst>
              <a:ext uri="{FF2B5EF4-FFF2-40B4-BE49-F238E27FC236}">
                <a16:creationId xmlns:a16="http://schemas.microsoft.com/office/drawing/2014/main" id="{45C14D67-46F9-44C4-9666-DB00EA48860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04571" y="2722109"/>
            <a:ext cx="3239429" cy="2429571"/>
          </a:xfrm>
          <a:prstGeom prst="rect">
            <a:avLst/>
          </a:prstGeom>
        </p:spPr>
      </p:pic>
      <p:sp>
        <p:nvSpPr>
          <p:cNvPr id="13" name="TextBox 12">
            <a:extLst>
              <a:ext uri="{FF2B5EF4-FFF2-40B4-BE49-F238E27FC236}">
                <a16:creationId xmlns:a16="http://schemas.microsoft.com/office/drawing/2014/main" id="{626FEE4E-092F-41ED-95C2-6AEFD705AF8E}"/>
              </a:ext>
            </a:extLst>
          </p:cNvPr>
          <p:cNvSpPr txBox="1"/>
          <p:nvPr/>
        </p:nvSpPr>
        <p:spPr>
          <a:xfrm>
            <a:off x="3607968" y="3122687"/>
            <a:ext cx="1685077" cy="369332"/>
          </a:xfrm>
          <a:prstGeom prst="rect">
            <a:avLst/>
          </a:prstGeom>
          <a:noFill/>
        </p:spPr>
        <p:txBody>
          <a:bodyPr wrap="none" rtlCol="0">
            <a:spAutoFit/>
          </a:bodyPr>
          <a:lstStyle/>
          <a:p>
            <a:r>
              <a:rPr lang="en-GB" sz="900" b="1" dirty="0">
                <a:solidFill>
                  <a:schemeClr val="bg1"/>
                </a:solidFill>
              </a:rPr>
              <a:t>Photo: Andy Owen</a:t>
            </a:r>
          </a:p>
          <a:p>
            <a:r>
              <a:rPr lang="en-GB" sz="900" b="1" dirty="0">
                <a:solidFill>
                  <a:schemeClr val="bg1"/>
                </a:solidFill>
              </a:rPr>
              <a:t>Geo-location: crops.tower.tops</a:t>
            </a:r>
          </a:p>
        </p:txBody>
      </p:sp>
      <p:sp>
        <p:nvSpPr>
          <p:cNvPr id="15" name="TextBox 14">
            <a:extLst>
              <a:ext uri="{FF2B5EF4-FFF2-40B4-BE49-F238E27FC236}">
                <a16:creationId xmlns:a16="http://schemas.microsoft.com/office/drawing/2014/main" id="{19116D51-8C85-4A8F-B6FD-FBC0399D8330}"/>
              </a:ext>
            </a:extLst>
          </p:cNvPr>
          <p:cNvSpPr txBox="1"/>
          <p:nvPr/>
        </p:nvSpPr>
        <p:spPr>
          <a:xfrm>
            <a:off x="6031540" y="4705815"/>
            <a:ext cx="1689886" cy="369332"/>
          </a:xfrm>
          <a:prstGeom prst="rect">
            <a:avLst/>
          </a:prstGeom>
          <a:noFill/>
        </p:spPr>
        <p:txBody>
          <a:bodyPr wrap="none" rtlCol="0">
            <a:spAutoFit/>
          </a:bodyPr>
          <a:lstStyle/>
          <a:p>
            <a:r>
              <a:rPr lang="en-GB" sz="900" b="1" dirty="0">
                <a:solidFill>
                  <a:schemeClr val="bg1"/>
                </a:solidFill>
              </a:rPr>
              <a:t>Photo: Andy Owen</a:t>
            </a:r>
          </a:p>
          <a:p>
            <a:r>
              <a:rPr lang="en-GB" sz="900" b="1" dirty="0">
                <a:solidFill>
                  <a:schemeClr val="bg1"/>
                </a:solidFill>
              </a:rPr>
              <a:t>Geo-location: </a:t>
            </a:r>
            <a:r>
              <a:rPr lang="en-GB" sz="900" b="1" dirty="0" err="1">
                <a:solidFill>
                  <a:schemeClr val="bg1"/>
                </a:solidFill>
              </a:rPr>
              <a:t>gates.glare.tubes</a:t>
            </a:r>
            <a:endParaRPr lang="en-GB" sz="900" b="1" dirty="0">
              <a:solidFill>
                <a:schemeClr val="bg1"/>
              </a:solidFill>
            </a:endParaRPr>
          </a:p>
        </p:txBody>
      </p:sp>
      <p:sp>
        <p:nvSpPr>
          <p:cNvPr id="4" name="Title 3">
            <a:extLst>
              <a:ext uri="{FF2B5EF4-FFF2-40B4-BE49-F238E27FC236}">
                <a16:creationId xmlns:a16="http://schemas.microsoft.com/office/drawing/2014/main" id="{20F6B030-3E04-471D-B730-C660558E171D}"/>
              </a:ext>
            </a:extLst>
          </p:cNvPr>
          <p:cNvSpPr>
            <a:spLocks noGrp="1"/>
          </p:cNvSpPr>
          <p:nvPr>
            <p:ph type="title"/>
          </p:nvPr>
        </p:nvSpPr>
        <p:spPr>
          <a:xfrm>
            <a:off x="384218" y="463245"/>
            <a:ext cx="6447501" cy="500162"/>
          </a:xfrm>
        </p:spPr>
        <p:txBody>
          <a:bodyPr>
            <a:normAutofit/>
          </a:bodyPr>
          <a:lstStyle/>
          <a:p>
            <a:pPr algn="l"/>
            <a:r>
              <a:rPr lang="en-GB" sz="2200" b="1" dirty="0">
                <a:solidFill>
                  <a:schemeClr val="tx1"/>
                </a:solidFill>
              </a:rPr>
              <a:t>Carbon stores in a local context</a:t>
            </a:r>
          </a:p>
        </p:txBody>
      </p:sp>
      <p:sp>
        <p:nvSpPr>
          <p:cNvPr id="5" name="Content Placeholder 4">
            <a:extLst>
              <a:ext uri="{FF2B5EF4-FFF2-40B4-BE49-F238E27FC236}">
                <a16:creationId xmlns:a16="http://schemas.microsoft.com/office/drawing/2014/main" id="{B8F7449B-FBFA-40DA-86DE-60FF4D95A93E}"/>
              </a:ext>
            </a:extLst>
          </p:cNvPr>
          <p:cNvSpPr>
            <a:spLocks noGrp="1"/>
          </p:cNvSpPr>
          <p:nvPr>
            <p:ph idx="1"/>
          </p:nvPr>
        </p:nvSpPr>
        <p:spPr>
          <a:xfrm>
            <a:off x="384218" y="1063022"/>
            <a:ext cx="2936424" cy="2846321"/>
          </a:xfrm>
        </p:spPr>
        <p:txBody>
          <a:bodyPr>
            <a:normAutofit lnSpcReduction="10000"/>
          </a:bodyPr>
          <a:lstStyle/>
          <a:p>
            <a:r>
              <a:rPr lang="en-GB" sz="1400" dirty="0">
                <a:ea typeface="Cambria" panose="02040503050406030204" pitchFamily="18" charset="0"/>
                <a:cs typeface="Cambria" panose="02040503050406030204" pitchFamily="18" charset="0"/>
              </a:rPr>
              <a:t>Students could measure the girth of trees as a simple indicator of the carbon content of trees in a number of urban contexts.</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In urban parks or gardens, such as this one in Liverpool (top).</a:t>
            </a:r>
          </a:p>
          <a:p>
            <a:r>
              <a:rPr lang="en-GB" sz="1400" dirty="0">
                <a:latin typeface="+mn-lt"/>
                <a:sym typeface="Wingdings" panose="05000000000000000000" pitchFamily="2" charset="2"/>
              </a:rPr>
              <a:t> </a:t>
            </a:r>
            <a:r>
              <a:rPr lang="en-GB" sz="1400" dirty="0">
                <a:ea typeface="Cambria" panose="02040503050406030204" pitchFamily="18" charset="0"/>
                <a:cs typeface="Cambria" panose="02040503050406030204" pitchFamily="18" charset="0"/>
              </a:rPr>
              <a:t>I</a:t>
            </a:r>
            <a:r>
              <a:rPr lang="en-GB" sz="1400" dirty="0">
                <a:latin typeface="+mn-lt"/>
                <a:ea typeface="Cambria" panose="02040503050406030204" pitchFamily="18" charset="0"/>
                <a:cs typeface="Cambria" panose="02040503050406030204" pitchFamily="18" charset="0"/>
              </a:rPr>
              <a:t>n a churchyard, such as this one in East London (bottom).</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In a green corridor through a town, such as alongside a canal or river bank.</a:t>
            </a:r>
          </a:p>
          <a:p>
            <a:r>
              <a:rPr lang="en-GB" sz="1400" dirty="0">
                <a:latin typeface="+mn-lt"/>
                <a:sym typeface="Wingdings" panose="05000000000000000000" pitchFamily="2" charset="2"/>
              </a:rPr>
              <a:t> </a:t>
            </a:r>
            <a:r>
              <a:rPr lang="en-GB" sz="1400" dirty="0">
                <a:latin typeface="+mn-lt"/>
                <a:ea typeface="Cambria" panose="02040503050406030204" pitchFamily="18" charset="0"/>
                <a:cs typeface="Cambria" panose="02040503050406030204" pitchFamily="18" charset="0"/>
              </a:rPr>
              <a:t>On a suburban recreation field or play area.</a:t>
            </a:r>
          </a:p>
          <a:p>
            <a:endParaRPr lang="en-GB" dirty="0"/>
          </a:p>
        </p:txBody>
      </p:sp>
      <p:sp>
        <p:nvSpPr>
          <p:cNvPr id="2" name="Slide Number Placeholder 1">
            <a:extLst>
              <a:ext uri="{FF2B5EF4-FFF2-40B4-BE49-F238E27FC236}">
                <a16:creationId xmlns:a16="http://schemas.microsoft.com/office/drawing/2014/main" id="{34B1B01A-E95C-4B86-A735-801D354F5B5E}"/>
              </a:ext>
            </a:extLst>
          </p:cNvPr>
          <p:cNvSpPr>
            <a:spLocks noGrp="1"/>
          </p:cNvSpPr>
          <p:nvPr>
            <p:ph type="sldNum" sz="quarter" idx="12"/>
          </p:nvPr>
        </p:nvSpPr>
        <p:spPr/>
        <p:txBody>
          <a:bodyPr/>
          <a:lstStyle/>
          <a:p>
            <a:endParaRPr lang="en-GB" dirty="0"/>
          </a:p>
        </p:txBody>
      </p:sp>
    </p:spTree>
    <p:extLst>
      <p:ext uri="{BB962C8B-B14F-4D97-AF65-F5344CB8AC3E}">
        <p14:creationId xmlns:p14="http://schemas.microsoft.com/office/powerpoint/2010/main" val="42386540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7FE3D-F5ED-4568-9EA3-2F0A659B2401}"/>
              </a:ext>
            </a:extLst>
          </p:cNvPr>
          <p:cNvSpPr>
            <a:spLocks noGrp="1"/>
          </p:cNvSpPr>
          <p:nvPr>
            <p:ph type="title"/>
          </p:nvPr>
        </p:nvSpPr>
        <p:spPr>
          <a:xfrm>
            <a:off x="508001" y="457200"/>
            <a:ext cx="6447501" cy="490287"/>
          </a:xfrm>
        </p:spPr>
        <p:txBody>
          <a:bodyPr>
            <a:normAutofit/>
          </a:bodyPr>
          <a:lstStyle/>
          <a:p>
            <a:pPr algn="l"/>
            <a:r>
              <a:rPr lang="en-GB" sz="2200" b="1" dirty="0">
                <a:solidFill>
                  <a:schemeClr val="tx1"/>
                </a:solidFill>
              </a:rPr>
              <a:t>Ethical considerations</a:t>
            </a:r>
          </a:p>
        </p:txBody>
      </p:sp>
      <p:sp>
        <p:nvSpPr>
          <p:cNvPr id="3" name="Content Placeholder 2">
            <a:extLst>
              <a:ext uri="{FF2B5EF4-FFF2-40B4-BE49-F238E27FC236}">
                <a16:creationId xmlns:a16="http://schemas.microsoft.com/office/drawing/2014/main" id="{E354B737-CF89-47E2-A424-96C037544E6D}"/>
              </a:ext>
            </a:extLst>
          </p:cNvPr>
          <p:cNvSpPr>
            <a:spLocks noGrp="1"/>
          </p:cNvSpPr>
          <p:nvPr>
            <p:ph idx="1"/>
          </p:nvPr>
        </p:nvSpPr>
        <p:spPr>
          <a:xfrm>
            <a:off x="508000" y="947488"/>
            <a:ext cx="6882397" cy="3862136"/>
          </a:xfrm>
        </p:spPr>
        <p:txBody>
          <a:bodyPr>
            <a:noAutofit/>
          </a:bodyPr>
          <a:lstStyle/>
          <a:p>
            <a:r>
              <a:rPr lang="en-GB" sz="1400" dirty="0"/>
              <a:t>Students must consider the ethical dimension of your research. In particular, students must respect the:</a:t>
            </a:r>
          </a:p>
          <a:p>
            <a:r>
              <a:rPr lang="en-GB" sz="1400" dirty="0">
                <a:sym typeface="Wingdings" panose="05000000000000000000" pitchFamily="2" charset="2"/>
              </a:rPr>
              <a:t> </a:t>
            </a:r>
            <a:r>
              <a:rPr lang="en-GB" sz="1400" dirty="0"/>
              <a:t>dignity, safety and well-being of others</a:t>
            </a:r>
          </a:p>
          <a:p>
            <a:r>
              <a:rPr lang="en-GB" sz="1400" dirty="0">
                <a:sym typeface="Wingdings" panose="05000000000000000000" pitchFamily="2" charset="2"/>
              </a:rPr>
              <a:t> </a:t>
            </a:r>
            <a:r>
              <a:rPr lang="en-GB" sz="1400" dirty="0"/>
              <a:t>integrity of the place they are researching</a:t>
            </a:r>
          </a:p>
          <a:p>
            <a:endParaRPr lang="en-GB" sz="1400" dirty="0"/>
          </a:p>
          <a:p>
            <a:r>
              <a:rPr lang="en-GB" sz="1400" dirty="0"/>
              <a:t>If students can foresee a way in which the research might cause any offence, distress, or concern they will need to think of ways in which the research can be modified so these issues are removed. For example:</a:t>
            </a:r>
          </a:p>
          <a:p>
            <a:pPr marL="285750" indent="-285750">
              <a:buFont typeface="Wingdings" panose="05000000000000000000" pitchFamily="2" charset="2"/>
              <a:buChar char="o"/>
            </a:pPr>
            <a:r>
              <a:rPr lang="en-GB" sz="1400" dirty="0"/>
              <a:t>maintain social distancing </a:t>
            </a:r>
          </a:p>
          <a:p>
            <a:pPr marL="285750" indent="-285750">
              <a:buFont typeface="Wingdings" panose="05000000000000000000" pitchFamily="2" charset="2"/>
              <a:buChar char="o"/>
            </a:pPr>
            <a:r>
              <a:rPr lang="en-GB" sz="1400" dirty="0"/>
              <a:t>avoid obstructing narrow pavements when collecting data</a:t>
            </a:r>
          </a:p>
          <a:p>
            <a:r>
              <a:rPr lang="en-GB" sz="1400" dirty="0">
                <a:sym typeface="Wingdings" panose="05000000000000000000" pitchFamily="2" charset="2"/>
              </a:rPr>
              <a:t>   </a:t>
            </a:r>
            <a:r>
              <a:rPr lang="en-GB" sz="1400" dirty="0"/>
              <a:t>wear a face covering if collecting data in a public place</a:t>
            </a:r>
          </a:p>
        </p:txBody>
      </p:sp>
      <p:sp>
        <p:nvSpPr>
          <p:cNvPr id="4" name="Slide Number Placeholder 3">
            <a:extLst>
              <a:ext uri="{FF2B5EF4-FFF2-40B4-BE49-F238E27FC236}">
                <a16:creationId xmlns:a16="http://schemas.microsoft.com/office/drawing/2014/main" id="{0F5101E4-D684-4AB2-9DA4-F1779936FF15}"/>
              </a:ext>
            </a:extLst>
          </p:cNvPr>
          <p:cNvSpPr>
            <a:spLocks noGrp="1"/>
          </p:cNvSpPr>
          <p:nvPr>
            <p:ph type="sldNum" sz="quarter" idx="12"/>
          </p:nvPr>
        </p:nvSpPr>
        <p:spPr/>
        <p:txBody>
          <a:bodyPr/>
          <a:lstStyle/>
          <a:p>
            <a:fld id="{67BF762B-B439-487C-8DF9-1BE7F1E52EA2}" type="slidenum">
              <a:rPr lang="en-GB" smtClean="0"/>
              <a:t>31</a:t>
            </a:fld>
            <a:endParaRPr lang="en-GB"/>
          </a:p>
        </p:txBody>
      </p:sp>
    </p:spTree>
    <p:extLst>
      <p:ext uri="{BB962C8B-B14F-4D97-AF65-F5344CB8AC3E}">
        <p14:creationId xmlns:p14="http://schemas.microsoft.com/office/powerpoint/2010/main" val="354942353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55E2E-AE0A-4745-A201-C2C48F4FDC56}"/>
              </a:ext>
            </a:extLst>
          </p:cNvPr>
          <p:cNvSpPr>
            <a:spLocks noGrp="1"/>
          </p:cNvSpPr>
          <p:nvPr>
            <p:ph type="title"/>
          </p:nvPr>
        </p:nvSpPr>
        <p:spPr>
          <a:xfrm>
            <a:off x="457200" y="571500"/>
            <a:ext cx="4114800" cy="3771900"/>
          </a:xfrm>
        </p:spPr>
        <p:txBody>
          <a:bodyPr/>
          <a:lstStyle/>
          <a:p>
            <a:r>
              <a:rPr lang="en-US" sz="1400" dirty="0"/>
              <a:t>How can and why should we return to fieldwork in the post-Covid era? </a:t>
            </a:r>
            <a:br>
              <a:rPr lang="en-US" sz="1100" dirty="0"/>
            </a:br>
            <a:r>
              <a:rPr lang="en-GB" sz="1400" dirty="0">
                <a:sym typeface="Wingdings" panose="05000000000000000000" pitchFamily="2" charset="2"/>
              </a:rPr>
              <a:t> </a:t>
            </a:r>
            <a:r>
              <a:rPr lang="en-GB" sz="1400" dirty="0"/>
              <a:t>Fieldwork enquiry requires the development of a number of research skills, numeracy and graphical skills and critical thinking skills such as the ability to select, justify and evaluate.</a:t>
            </a:r>
            <a:br>
              <a:rPr lang="en-GB" sz="1400" dirty="0"/>
            </a:br>
            <a:r>
              <a:rPr lang="en-GB" sz="1400" dirty="0">
                <a:sym typeface="Wingdings" panose="05000000000000000000" pitchFamily="2" charset="2"/>
              </a:rPr>
              <a:t> </a:t>
            </a:r>
            <a:r>
              <a:rPr lang="en-GB" sz="1400" dirty="0"/>
              <a:t>These skills need to be drip fed into the geography curriculum with consideration for progression of the learner.</a:t>
            </a:r>
            <a:br>
              <a:rPr lang="en-GB" sz="1400" dirty="0"/>
            </a:br>
            <a:r>
              <a:rPr lang="en-GB" sz="1400" dirty="0">
                <a:sym typeface="Wingdings" panose="05000000000000000000" pitchFamily="2" charset="2"/>
              </a:rPr>
              <a:t> </a:t>
            </a:r>
            <a:r>
              <a:rPr lang="en-GB" sz="1400" dirty="0"/>
              <a:t>The local environment provides opportunities for the development of these skills.</a:t>
            </a:r>
            <a:br>
              <a:rPr lang="en-GB" sz="1400" dirty="0"/>
            </a:br>
            <a:r>
              <a:rPr lang="en-GB" sz="1400" dirty="0">
                <a:sym typeface="Wingdings" panose="05000000000000000000" pitchFamily="2" charset="2"/>
              </a:rPr>
              <a:t> </a:t>
            </a:r>
            <a:r>
              <a:rPr lang="en-GB" sz="1400" dirty="0"/>
              <a:t>Blended learning may be used to develop fieldwork enquiry skills using virtual and actual fieldtrips.</a:t>
            </a:r>
            <a:br>
              <a:rPr lang="en-GB" sz="1400" dirty="0"/>
            </a:br>
            <a:r>
              <a:rPr lang="en-GB" sz="1400" dirty="0">
                <a:sym typeface="Wingdings" panose="05000000000000000000" pitchFamily="2" charset="2"/>
              </a:rPr>
              <a:t> </a:t>
            </a:r>
            <a:r>
              <a:rPr lang="en-GB" sz="1400" dirty="0"/>
              <a:t>Lockdown has created opportunities for geography to re-examine specialised concepts such as space and place.</a:t>
            </a:r>
            <a:br>
              <a:rPr lang="en-GB" sz="1400" dirty="0"/>
            </a:br>
            <a:r>
              <a:rPr lang="en-GB" sz="1400" dirty="0">
                <a:sym typeface="Wingdings" panose="05000000000000000000" pitchFamily="2" charset="2"/>
              </a:rPr>
              <a:t> </a:t>
            </a:r>
            <a:r>
              <a:rPr lang="en-GB" sz="1400" dirty="0"/>
              <a:t>While these concepts are considered to be ‘A level’ they can be used in other key stages.</a:t>
            </a:r>
            <a:br>
              <a:rPr lang="en-GB" sz="1400" dirty="0"/>
            </a:br>
            <a:br>
              <a:rPr lang="en-GB" sz="1400" dirty="0"/>
            </a:br>
            <a:br>
              <a:rPr lang="en-GB" dirty="0"/>
            </a:br>
            <a:br>
              <a:rPr lang="en-GB" dirty="0"/>
            </a:br>
            <a:endParaRPr lang="en-GB" dirty="0"/>
          </a:p>
        </p:txBody>
      </p:sp>
      <p:pic>
        <p:nvPicPr>
          <p:cNvPr id="6" name="Picture 5">
            <a:extLst>
              <a:ext uri="{FF2B5EF4-FFF2-40B4-BE49-F238E27FC236}">
                <a16:creationId xmlns:a16="http://schemas.microsoft.com/office/drawing/2014/main" id="{7FEF21E4-9C43-4BD6-88F8-1C03C4B497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4074790" y="857250"/>
            <a:ext cx="5143500" cy="3429000"/>
          </a:xfrm>
          <a:prstGeom prst="rect">
            <a:avLst/>
          </a:prstGeom>
        </p:spPr>
      </p:pic>
      <p:sp>
        <p:nvSpPr>
          <p:cNvPr id="4" name="TextBox 3">
            <a:extLst>
              <a:ext uri="{FF2B5EF4-FFF2-40B4-BE49-F238E27FC236}">
                <a16:creationId xmlns:a16="http://schemas.microsoft.com/office/drawing/2014/main" id="{2C1CEA17-6D0F-453F-828D-5721D2854406}"/>
              </a:ext>
            </a:extLst>
          </p:cNvPr>
          <p:cNvSpPr txBox="1"/>
          <p:nvPr/>
        </p:nvSpPr>
        <p:spPr>
          <a:xfrm>
            <a:off x="5076056" y="4803998"/>
            <a:ext cx="1512168" cy="184666"/>
          </a:xfrm>
          <a:prstGeom prst="rect">
            <a:avLst/>
          </a:prstGeom>
          <a:noFill/>
        </p:spPr>
        <p:txBody>
          <a:bodyPr wrap="square">
            <a:spAutoFit/>
          </a:bodyPr>
          <a:lstStyle/>
          <a:p>
            <a:r>
              <a:rPr lang="en-GB" sz="600" b="1" dirty="0">
                <a:solidFill>
                  <a:schemeClr val="bg1"/>
                </a:solidFill>
              </a:rPr>
              <a:t>Photo © Andy Owen</a:t>
            </a:r>
          </a:p>
        </p:txBody>
      </p:sp>
    </p:spTree>
    <p:extLst>
      <p:ext uri="{BB962C8B-B14F-4D97-AF65-F5344CB8AC3E}">
        <p14:creationId xmlns:p14="http://schemas.microsoft.com/office/powerpoint/2010/main" val="356524051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4F375-05E1-47C0-BCB9-5DE6E73D8D53}"/>
              </a:ext>
            </a:extLst>
          </p:cNvPr>
          <p:cNvSpPr>
            <a:spLocks noGrp="1"/>
          </p:cNvSpPr>
          <p:nvPr>
            <p:ph type="title"/>
          </p:nvPr>
        </p:nvSpPr>
        <p:spPr>
          <a:xfrm>
            <a:off x="457200" y="571500"/>
            <a:ext cx="3657600" cy="3152378"/>
          </a:xfrm>
        </p:spPr>
        <p:txBody>
          <a:bodyPr/>
          <a:lstStyle/>
          <a:p>
            <a:r>
              <a:rPr lang="en-GB" sz="1400" dirty="0"/>
              <a:t>Andy Owen is a Consultant to the GA and author.</a:t>
            </a:r>
            <a:br>
              <a:rPr lang="en-GB" sz="1400" dirty="0"/>
            </a:br>
            <a:br>
              <a:rPr lang="en-GB" sz="1400" dirty="0"/>
            </a:br>
            <a:r>
              <a:rPr lang="en-GB" sz="1400" dirty="0"/>
              <a:t>The GA has published a number of guides suggesting fieldwork activities in various UK cities. These e-books are available to download from the GA website.</a:t>
            </a:r>
            <a:br>
              <a:rPr lang="en-GB" sz="1400" dirty="0"/>
            </a:br>
            <a:br>
              <a:rPr lang="en-GB" sz="1400" dirty="0"/>
            </a:br>
            <a:r>
              <a:rPr lang="en-GB" sz="1400" dirty="0"/>
              <a:t>		Andy’s book, ‘A 		Level Geography 		Independent 		Investigation’ is 		published by Insight 		and Perspective.</a:t>
            </a:r>
          </a:p>
        </p:txBody>
      </p:sp>
      <p:pic>
        <p:nvPicPr>
          <p:cNvPr id="12" name="Picture 11">
            <a:extLst>
              <a:ext uri="{FF2B5EF4-FFF2-40B4-BE49-F238E27FC236}">
                <a16:creationId xmlns:a16="http://schemas.microsoft.com/office/drawing/2014/main" id="{A375318E-FCDC-4B3E-988A-BE7E7E7B6C82}"/>
              </a:ext>
            </a:extLst>
          </p:cNvPr>
          <p:cNvPicPr>
            <a:picLocks noChangeAspect="1"/>
          </p:cNvPicPr>
          <p:nvPr/>
        </p:nvPicPr>
        <p:blipFill>
          <a:blip r:embed="rId2"/>
          <a:stretch>
            <a:fillRect/>
          </a:stretch>
        </p:blipFill>
        <p:spPr>
          <a:xfrm>
            <a:off x="5875984" y="252670"/>
            <a:ext cx="1621158" cy="2319080"/>
          </a:xfrm>
          <a:prstGeom prst="rect">
            <a:avLst/>
          </a:prstGeom>
        </p:spPr>
      </p:pic>
      <p:pic>
        <p:nvPicPr>
          <p:cNvPr id="14" name="Picture 13">
            <a:extLst>
              <a:ext uri="{FF2B5EF4-FFF2-40B4-BE49-F238E27FC236}">
                <a16:creationId xmlns:a16="http://schemas.microsoft.com/office/drawing/2014/main" id="{6938FF36-D018-41D0-993B-9A558A61344D}"/>
              </a:ext>
            </a:extLst>
          </p:cNvPr>
          <p:cNvPicPr>
            <a:picLocks noChangeAspect="1"/>
          </p:cNvPicPr>
          <p:nvPr/>
        </p:nvPicPr>
        <p:blipFill>
          <a:blip r:embed="rId3"/>
          <a:stretch>
            <a:fillRect/>
          </a:stretch>
        </p:blipFill>
        <p:spPr>
          <a:xfrm>
            <a:off x="7517863" y="252670"/>
            <a:ext cx="1642034" cy="2319080"/>
          </a:xfrm>
          <a:prstGeom prst="rect">
            <a:avLst/>
          </a:prstGeom>
        </p:spPr>
      </p:pic>
      <p:pic>
        <p:nvPicPr>
          <p:cNvPr id="16" name="Picture 15">
            <a:extLst>
              <a:ext uri="{FF2B5EF4-FFF2-40B4-BE49-F238E27FC236}">
                <a16:creationId xmlns:a16="http://schemas.microsoft.com/office/drawing/2014/main" id="{C8203A96-0165-477A-AE50-DAFBEC6EBE62}"/>
              </a:ext>
            </a:extLst>
          </p:cNvPr>
          <p:cNvPicPr>
            <a:picLocks noChangeAspect="1"/>
          </p:cNvPicPr>
          <p:nvPr/>
        </p:nvPicPr>
        <p:blipFill>
          <a:blip r:embed="rId4"/>
          <a:stretch>
            <a:fillRect/>
          </a:stretch>
        </p:blipFill>
        <p:spPr>
          <a:xfrm>
            <a:off x="4234788" y="2600282"/>
            <a:ext cx="1641196" cy="2319081"/>
          </a:xfrm>
          <a:prstGeom prst="rect">
            <a:avLst/>
          </a:prstGeom>
        </p:spPr>
      </p:pic>
      <p:pic>
        <p:nvPicPr>
          <p:cNvPr id="18" name="Picture 17">
            <a:extLst>
              <a:ext uri="{FF2B5EF4-FFF2-40B4-BE49-F238E27FC236}">
                <a16:creationId xmlns:a16="http://schemas.microsoft.com/office/drawing/2014/main" id="{FCF0345A-3023-42D4-B7C1-EAC644C0BC30}"/>
              </a:ext>
            </a:extLst>
          </p:cNvPr>
          <p:cNvPicPr>
            <a:picLocks noChangeAspect="1"/>
          </p:cNvPicPr>
          <p:nvPr/>
        </p:nvPicPr>
        <p:blipFill>
          <a:blip r:embed="rId5"/>
          <a:stretch>
            <a:fillRect/>
          </a:stretch>
        </p:blipFill>
        <p:spPr>
          <a:xfrm>
            <a:off x="7517864" y="2571750"/>
            <a:ext cx="1622096" cy="2347359"/>
          </a:xfrm>
          <a:prstGeom prst="rect">
            <a:avLst/>
          </a:prstGeom>
        </p:spPr>
      </p:pic>
      <p:pic>
        <p:nvPicPr>
          <p:cNvPr id="20" name="Picture 19">
            <a:extLst>
              <a:ext uri="{FF2B5EF4-FFF2-40B4-BE49-F238E27FC236}">
                <a16:creationId xmlns:a16="http://schemas.microsoft.com/office/drawing/2014/main" id="{000AF3AB-2767-4FA9-A356-3F1957BEE46A}"/>
              </a:ext>
            </a:extLst>
          </p:cNvPr>
          <p:cNvPicPr>
            <a:picLocks noChangeAspect="1"/>
          </p:cNvPicPr>
          <p:nvPr/>
        </p:nvPicPr>
        <p:blipFill>
          <a:blip r:embed="rId6"/>
          <a:stretch>
            <a:fillRect/>
          </a:stretch>
        </p:blipFill>
        <p:spPr>
          <a:xfrm>
            <a:off x="5877605" y="2586598"/>
            <a:ext cx="1634220" cy="2319081"/>
          </a:xfrm>
          <a:prstGeom prst="rect">
            <a:avLst/>
          </a:prstGeom>
        </p:spPr>
      </p:pic>
      <p:pic>
        <p:nvPicPr>
          <p:cNvPr id="4" name="Picture 3">
            <a:extLst>
              <a:ext uri="{FF2B5EF4-FFF2-40B4-BE49-F238E27FC236}">
                <a16:creationId xmlns:a16="http://schemas.microsoft.com/office/drawing/2014/main" id="{ECA8D4F9-F640-4AD5-A483-3150CE6EB6D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539552" y="2355726"/>
            <a:ext cx="1653121" cy="2163192"/>
          </a:xfrm>
          <a:prstGeom prst="rect">
            <a:avLst/>
          </a:prstGeom>
        </p:spPr>
      </p:pic>
      <p:pic>
        <p:nvPicPr>
          <p:cNvPr id="5" name="Picture 4">
            <a:extLst>
              <a:ext uri="{FF2B5EF4-FFF2-40B4-BE49-F238E27FC236}">
                <a16:creationId xmlns:a16="http://schemas.microsoft.com/office/drawing/2014/main" id="{8C4A2330-795F-4284-A20E-BF3B17288A01}"/>
              </a:ext>
            </a:extLst>
          </p:cNvPr>
          <p:cNvPicPr>
            <a:picLocks noChangeAspect="1"/>
          </p:cNvPicPr>
          <p:nvPr/>
        </p:nvPicPr>
        <p:blipFill>
          <a:blip r:embed="rId8"/>
          <a:stretch>
            <a:fillRect/>
          </a:stretch>
        </p:blipFill>
        <p:spPr>
          <a:xfrm>
            <a:off x="4211960" y="267494"/>
            <a:ext cx="1714810" cy="2353564"/>
          </a:xfrm>
          <a:prstGeom prst="rect">
            <a:avLst/>
          </a:prstGeom>
        </p:spPr>
      </p:pic>
    </p:spTree>
    <p:extLst>
      <p:ext uri="{BB962C8B-B14F-4D97-AF65-F5344CB8AC3E}">
        <p14:creationId xmlns:p14="http://schemas.microsoft.com/office/powerpoint/2010/main" val="742494234"/>
      </p:ext>
    </p:extLst>
  </p:cSld>
  <p:clrMapOvr>
    <a:masterClrMapping/>
  </p:clrMapOvr>
</p:sld>
</file>

<file path=ppt/theme/theme1.xml><?xml version="1.0" encoding="utf-8"?>
<a:theme xmlns:a="http://schemas.openxmlformats.org/drawingml/2006/main" name="Office Theme">
  <a:themeElements>
    <a:clrScheme name="OCR Corporate">
      <a:dk1>
        <a:srgbClr val="3C3C3C"/>
      </a:dk1>
      <a:lt1>
        <a:srgbClr val="FFFFFF"/>
      </a:lt1>
      <a:dk2>
        <a:srgbClr val="20234E"/>
      </a:dk2>
      <a:lt2>
        <a:srgbClr val="E7E6E6"/>
      </a:lt2>
      <a:accent1>
        <a:srgbClr val="CDCDCB"/>
      </a:accent1>
      <a:accent2>
        <a:srgbClr val="BDD6E6"/>
      </a:accent2>
      <a:accent3>
        <a:srgbClr val="D5AF1E"/>
      </a:accent3>
      <a:accent4>
        <a:srgbClr val="E95920"/>
      </a:accent4>
      <a:accent5>
        <a:srgbClr val="1B96A5"/>
      </a:accent5>
      <a:accent6>
        <a:srgbClr val="99A820"/>
      </a:accent6>
      <a:hlink>
        <a:srgbClr val="1B96A5"/>
      </a:hlink>
      <a:folHlink>
        <a:srgbClr val="E95920"/>
      </a:folHlink>
    </a:clrScheme>
    <a:fontScheme name="Arial">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AC20AC"/>
        </a:solidFill>
      </a:spPr>
      <a:bodyPr wrap="square" lIns="0" tIns="0" rIns="0" bIns="0" rtlCol="0" anchor="ctr"/>
      <a:lstStyle>
        <a:defPPr marL="12700" algn="l">
          <a:defRPr sz="1400" b="1" dirty="0">
            <a:latin typeface="+mj-lt"/>
          </a:defRPr>
        </a:defPPr>
      </a:lstStyle>
    </a:spDef>
    <a:txDef>
      <a:spPr/>
      <a:bodyPr vert="horz" wrap="square" lIns="0" tIns="0" rIns="0" bIns="0" rtlCol="0">
        <a:spAutoFit/>
      </a:bodyPr>
      <a:lstStyle>
        <a:defPPr marL="12700" algn="l">
          <a:lnSpc>
            <a:spcPct val="100000"/>
          </a:lnSpc>
          <a:defRPr sz="1400" dirty="0" smtClean="0">
            <a:solidFill>
              <a:srgbClr val="1D1D1B"/>
            </a:solidFill>
            <a:latin typeface="+mn-lt"/>
            <a:cs typeface="BlissPro"/>
          </a:defRPr>
        </a:defPPr>
      </a:lstStyle>
    </a:txDef>
  </a:objectDefaults>
  <a:extraClrSchemeLst/>
  <a:extLst>
    <a:ext uri="{05A4C25C-085E-4340-85A3-A5531E510DB2}">
      <thm15:themeFamily xmlns:thm15="http://schemas.microsoft.com/office/thememl/2012/main" name="Presentation4" id="{B4730355-4D08-F14D-8B1E-227D08C26137}" vid="{AE8275DE-5667-4E42-8C14-1B847335795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3F2633703E9ED45BC1207561ED9AE73" ma:contentTypeVersion="11" ma:contentTypeDescription="Create a new document." ma:contentTypeScope="" ma:versionID="6321d29c76510e17209a5f6cb2e83272">
  <xsd:schema xmlns:xsd="http://www.w3.org/2001/XMLSchema" xmlns:xs="http://www.w3.org/2001/XMLSchema" xmlns:p="http://schemas.microsoft.com/office/2006/metadata/properties" xmlns:ns3="a0cb3653-b17e-46b7-8422-d6c8e3c85f54" xmlns:ns4="cfb83bbe-f0bb-41b9-9d26-63f04bc85bb2" targetNamespace="http://schemas.microsoft.com/office/2006/metadata/properties" ma:root="true" ma:fieldsID="04f2be0fba1a1b436211484f52e62d37" ns3:_="" ns4:_="">
    <xsd:import namespace="a0cb3653-b17e-46b7-8422-d6c8e3c85f54"/>
    <xsd:import namespace="cfb83bbe-f0bb-41b9-9d26-63f04bc85bb2"/>
    <xsd:element name="properties">
      <xsd:complexType>
        <xsd:sequence>
          <xsd:element name="documentManagement">
            <xsd:complexType>
              <xsd:all>
                <xsd:element ref="ns3:_dlc_DocId" minOccurs="0"/>
                <xsd:element ref="ns3:_dlc_DocIdUrl" minOccurs="0"/>
                <xsd:element ref="ns3:_dlc_DocIdPersistId" minOccurs="0"/>
                <xsd:element ref="ns4:Template" minOccurs="0"/>
                <xsd:element ref="ns4:BU"/>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cb3653-b17e-46b7-8422-d6c8e3c85f5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cfb83bbe-f0bb-41b9-9d26-63f04bc85bb2" elementFormDefault="qualified">
    <xsd:import namespace="http://schemas.microsoft.com/office/2006/documentManagement/types"/>
    <xsd:import namespace="http://schemas.microsoft.com/office/infopath/2007/PartnerControls"/>
    <xsd:element name="Template" ma:index="11" nillable="true" ma:displayName="Template" ma:internalName="Template">
      <xsd:simpleType>
        <xsd:restriction base="dms:Text">
          <xsd:maxLength value="255"/>
        </xsd:restriction>
      </xsd:simpleType>
    </xsd:element>
    <xsd:element name="BU" ma:index="12" ma:displayName="BU" ma:default="Group" ma:format="Dropdown" ma:internalName="BU">
      <xsd:simpleType>
        <xsd:restriction base="dms:Choice">
          <xsd:enumeration value="CAIE"/>
          <xsd:enumeration value="CAE"/>
          <xsd:enumeration value="Group"/>
          <xsd:enumeration value="OCR"/>
          <xsd:enumeration value="CAAT"/>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BU xmlns="cfb83bbe-f0bb-41b9-9d26-63f04bc85bb2">Group</BU>
    <Template xmlns="cfb83bbe-f0bb-41b9-9d26-63f04bc85bb2">Powerpoint</Template>
  </documentManagement>
</p:properties>
</file>

<file path=customXml/item3.xml><?xml version="1.0" encoding="utf-8"?>
<LongProperties xmlns="http://schemas.microsoft.com/office/2006/metadata/longProperties"/>
</file>

<file path=customXml/itemProps1.xml><?xml version="1.0" encoding="utf-8"?>
<ds:datastoreItem xmlns:ds="http://schemas.openxmlformats.org/officeDocument/2006/customXml" ds:itemID="{04CC74A6-4B04-4BD1-9614-DC8E94FA6F5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0cb3653-b17e-46b7-8422-d6c8e3c85f54"/>
    <ds:schemaRef ds:uri="cfb83bbe-f0bb-41b9-9d26-63f04bc85bb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49B5B1A-403D-4548-BA74-6F4A429BCCF2}">
  <ds:schemaRefs>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purl.org/dc/terms/"/>
    <ds:schemaRef ds:uri="http://purl.org/dc/dcmitype/"/>
    <ds:schemaRef ds:uri="a0cb3653-b17e-46b7-8422-d6c8e3c85f54"/>
    <ds:schemaRef ds:uri="http://schemas.openxmlformats.org/package/2006/metadata/core-properties"/>
    <ds:schemaRef ds:uri="cfb83bbe-f0bb-41b9-9d26-63f04bc85bb2"/>
    <ds:schemaRef ds:uri="http://www.w3.org/XML/1998/namespace"/>
  </ds:schemaRefs>
</ds:datastoreItem>
</file>

<file path=customXml/itemProps3.xml><?xml version="1.0" encoding="utf-8"?>
<ds:datastoreItem xmlns:ds="http://schemas.openxmlformats.org/officeDocument/2006/customXml" ds:itemID="{BBA41EB8-7115-417D-83E8-FEFAEC60DA79}">
  <ds:schemaRefs>
    <ds:schemaRef ds:uri="http://schemas.microsoft.com/office/2006/metadata/longProperties"/>
  </ds:schemaRefs>
</ds:datastoreItem>
</file>

<file path=docProps/app.xml><?xml version="1.0" encoding="utf-8"?>
<Properties xmlns="http://schemas.openxmlformats.org/officeDocument/2006/extended-properties" xmlns:vt="http://schemas.openxmlformats.org/officeDocument/2006/docPropsVTypes">
  <Template>OCR PowerPoint Template 2020</Template>
  <TotalTime>636</TotalTime>
  <Words>2563</Words>
  <Application>Microsoft Office PowerPoint</Application>
  <PresentationFormat>On-screen Show (16:9)</PresentationFormat>
  <Paragraphs>277</Paragraphs>
  <Slides>33</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33</vt:i4>
      </vt:variant>
    </vt:vector>
  </HeadingPairs>
  <TitlesOfParts>
    <vt:vector size="38" baseType="lpstr">
      <vt:lpstr>Arial</vt:lpstr>
      <vt:lpstr>Calibri</vt:lpstr>
      <vt:lpstr>Times New Roman</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Models of fieldwork enquiry (after M. Roberts)</vt:lpstr>
      <vt:lpstr>Skills that students need to demonstrate during fieldwork enquiry</vt:lpstr>
      <vt:lpstr>Simple or sophisticated?</vt:lpstr>
      <vt:lpstr>Planning skills progression</vt:lpstr>
      <vt:lpstr>PowerPoint Presentation</vt:lpstr>
      <vt:lpstr>PowerPoint Presentation</vt:lpstr>
      <vt:lpstr>PowerPoint Presentation</vt:lpstr>
      <vt:lpstr>Photographs</vt:lpstr>
      <vt:lpstr>PowerPoint Presentation</vt:lpstr>
      <vt:lpstr>PowerPoint Presentation</vt:lpstr>
      <vt:lpstr>PowerPoint Presentation</vt:lpstr>
      <vt:lpstr>Stoke’s Croft  2008 - 2020</vt:lpstr>
      <vt:lpstr>PowerPoint Presentation</vt:lpstr>
      <vt:lpstr>PowerPoint Presentation</vt:lpstr>
      <vt:lpstr>PowerPoint Presentation</vt:lpstr>
      <vt:lpstr>PowerPoint Presentation</vt:lpstr>
      <vt:lpstr>PowerPoint Presentation</vt:lpstr>
      <vt:lpstr>Carbon stores in a local context</vt:lpstr>
      <vt:lpstr>Ethical considerations</vt:lpstr>
      <vt:lpstr>How can and why should we return to fieldwork in the post-Covid era?   Fieldwork enquiry requires the development of a number of research skills, numeracy and graphical skills and critical thinking skills such as the ability to select, justify and evaluate.  These skills need to be drip fed into the geography curriculum with consideration for progression of the learner.  The local environment provides opportunities for the development of these skills.  Blended learning may be used to develop fieldwork enquiry skills using virtual and actual fieldtrips.  Lockdown has created opportunities for geography to re-examine specialised concepts such as space and place.  While these concepts are considered to be ‘A level’ they can be used in other key stages.    </vt:lpstr>
      <vt:lpstr>Andy Owen is a Consultant to the GA and author.  The GA has published a number of guides suggesting fieldwork activities in various UK cities. These e-books are available to download from the GA website.    Andy’s book, ‘A   Level Geography   Independent   Investigation’ is   published by Insight   and Perspective.</vt:lpstr>
    </vt:vector>
  </TitlesOfParts>
  <Company>Cambridge Assessment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Paul Jones</dc:creator>
  <cp:lastModifiedBy>Andrew Owen</cp:lastModifiedBy>
  <cp:revision>78</cp:revision>
  <cp:lastPrinted>2016-06-28T09:02:14Z</cp:lastPrinted>
  <dcterms:created xsi:type="dcterms:W3CDTF">2020-06-16T15:04:38Z</dcterms:created>
  <dcterms:modified xsi:type="dcterms:W3CDTF">2021-04-07T14:16:22Z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2016-06-27T00:00:00Z</vt:filetime>
  </property>
  <property fmtid="{D5CDD505-2E9C-101B-9397-08002B2CF9AE}" pid="3" name="Creator">
    <vt:lpwstr>Adobe Illustrator CC 2015 (Macintosh)</vt:lpwstr>
  </property>
  <property fmtid="{D5CDD505-2E9C-101B-9397-08002B2CF9AE}" pid="4" name="LastSaved">
    <vt:filetime>2016-06-27T00:00:00Z</vt:filetime>
  </property>
  <property fmtid="{D5CDD505-2E9C-101B-9397-08002B2CF9AE}" pid="5" name="_dlc_DocId">
    <vt:lpwstr>DECSDN4DT5Y4-280-227</vt:lpwstr>
  </property>
  <property fmtid="{D5CDD505-2E9C-101B-9397-08002B2CF9AE}" pid="6" name="_dlc_DocIdItemGuid">
    <vt:lpwstr>6ff64648-075f-42fe-adc4-2ae9a9c67803</vt:lpwstr>
  </property>
  <property fmtid="{D5CDD505-2E9C-101B-9397-08002B2CF9AE}" pid="7" name="_dlc_DocIdUrl">
    <vt:lpwstr>http://insite.ucles.org.uk/_layouts/DocIdRedir.aspx?ID=DECSDN4DT5Y4-280-227, DECSDN4DT5Y4-280-227</vt:lpwstr>
  </property>
  <property fmtid="{D5CDD505-2E9C-101B-9397-08002B2CF9AE}" pid="8" name="ContentTypeId">
    <vt:lpwstr>0x010100D3F2633703E9ED45BC1207561ED9AE73</vt:lpwstr>
  </property>
  <property fmtid="{D5CDD505-2E9C-101B-9397-08002B2CF9AE}" pid="9" name="Order">
    <vt:lpwstr>22700.0000000000</vt:lpwstr>
  </property>
</Properties>
</file>