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2"/>
  </p:notesMasterIdLst>
  <p:sldIdLst>
    <p:sldId id="261" r:id="rId2"/>
    <p:sldId id="2566" r:id="rId3"/>
    <p:sldId id="2555" r:id="rId4"/>
    <p:sldId id="2409" r:id="rId5"/>
    <p:sldId id="2270" r:id="rId6"/>
    <p:sldId id="2557" r:id="rId7"/>
    <p:sldId id="2215" r:id="rId8"/>
    <p:sldId id="2488" r:id="rId9"/>
    <p:sldId id="2489" r:id="rId10"/>
    <p:sldId id="2544" r:id="rId11"/>
    <p:sldId id="2444" r:id="rId12"/>
    <p:sldId id="2547" r:id="rId13"/>
    <p:sldId id="2483" r:id="rId14"/>
    <p:sldId id="2484" r:id="rId15"/>
    <p:sldId id="2446" r:id="rId16"/>
    <p:sldId id="2445" r:id="rId17"/>
    <p:sldId id="2256" r:id="rId18"/>
    <p:sldId id="2441" r:id="rId19"/>
    <p:sldId id="2442" r:id="rId20"/>
    <p:sldId id="2252" r:id="rId21"/>
    <p:sldId id="2562" r:id="rId22"/>
    <p:sldId id="2485" r:id="rId23"/>
    <p:sldId id="2486" r:id="rId24"/>
    <p:sldId id="2490" r:id="rId25"/>
    <p:sldId id="2491" r:id="rId26"/>
    <p:sldId id="2505" r:id="rId27"/>
    <p:sldId id="2493" r:id="rId28"/>
    <p:sldId id="2494" r:id="rId29"/>
    <p:sldId id="2495" r:id="rId30"/>
    <p:sldId id="2534" r:id="rId31"/>
    <p:sldId id="2533" r:id="rId32"/>
    <p:sldId id="2531" r:id="rId33"/>
    <p:sldId id="2532" r:id="rId34"/>
    <p:sldId id="2497" r:id="rId35"/>
    <p:sldId id="2500" r:id="rId36"/>
    <p:sldId id="2501" r:id="rId37"/>
    <p:sldId id="2514" r:id="rId38"/>
    <p:sldId id="2515" r:id="rId39"/>
    <p:sldId id="2527" r:id="rId40"/>
    <p:sldId id="2580" r:id="rId41"/>
    <p:sldId id="2507" r:id="rId42"/>
    <p:sldId id="2508" r:id="rId43"/>
    <p:sldId id="2509" r:id="rId44"/>
    <p:sldId id="2554" r:id="rId45"/>
    <p:sldId id="2549" r:id="rId46"/>
    <p:sldId id="2550" r:id="rId47"/>
    <p:sldId id="2570" r:id="rId48"/>
    <p:sldId id="2539" r:id="rId49"/>
    <p:sldId id="2542" r:id="rId50"/>
    <p:sldId id="2540"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54A36"/>
    <a:srgbClr val="455240"/>
    <a:srgbClr val="4B674D"/>
    <a:srgbClr val="526550"/>
    <a:srgbClr val="537355"/>
    <a:srgbClr val="3A513C"/>
    <a:srgbClr val="C32359"/>
    <a:srgbClr val="1F94C0"/>
    <a:srgbClr val="FFC000"/>
    <a:srgbClr val="DAE3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E0D132-FB7D-4DCD-958F-9CBC7D97C986}" v="1" dt="2024-04-15T12:35:01.2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2810" autoAdjust="0"/>
  </p:normalViewPr>
  <p:slideViewPr>
    <p:cSldViewPr snapToGrid="0">
      <p:cViewPr varScale="1">
        <p:scale>
          <a:sx n="73" d="100"/>
          <a:sy n="73" d="100"/>
        </p:scale>
        <p:origin x="998" y="62"/>
      </p:cViewPr>
      <p:guideLst/>
    </p:cSldViewPr>
  </p:slideViewPr>
  <p:notesTextViewPr>
    <p:cViewPr>
      <p:scale>
        <a:sx n="3" d="2"/>
        <a:sy n="3" d="2"/>
      </p:scale>
      <p:origin x="0" y="0"/>
    </p:cViewPr>
  </p:notesTextViewPr>
  <p:sorterViewPr>
    <p:cViewPr varScale="1">
      <p:scale>
        <a:sx n="1" d="1"/>
        <a:sy n="1" d="1"/>
      </p:scale>
      <p:origin x="0" y="-139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5/10/relationships/revisionInfo" Target="revisionInfo.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8" Type="http://schemas.openxmlformats.org/officeDocument/2006/relationships/image" Target="../media/image113.svg"/><Relationship Id="rId13" Type="http://schemas.openxmlformats.org/officeDocument/2006/relationships/image" Target="../media/image118.png"/><Relationship Id="rId18" Type="http://schemas.openxmlformats.org/officeDocument/2006/relationships/image" Target="../media/image123.svg"/><Relationship Id="rId3" Type="http://schemas.openxmlformats.org/officeDocument/2006/relationships/image" Target="../media/image108.png"/><Relationship Id="rId7" Type="http://schemas.openxmlformats.org/officeDocument/2006/relationships/image" Target="../media/image112.png"/><Relationship Id="rId12" Type="http://schemas.openxmlformats.org/officeDocument/2006/relationships/image" Target="../media/image117.svg"/><Relationship Id="rId17" Type="http://schemas.openxmlformats.org/officeDocument/2006/relationships/image" Target="../media/image122.png"/><Relationship Id="rId2" Type="http://schemas.openxmlformats.org/officeDocument/2006/relationships/image" Target="../media/image107.svg"/><Relationship Id="rId16" Type="http://schemas.openxmlformats.org/officeDocument/2006/relationships/image" Target="../media/image121.svg"/><Relationship Id="rId1" Type="http://schemas.openxmlformats.org/officeDocument/2006/relationships/image" Target="../media/image106.png"/><Relationship Id="rId6" Type="http://schemas.openxmlformats.org/officeDocument/2006/relationships/image" Target="../media/image111.svg"/><Relationship Id="rId11" Type="http://schemas.openxmlformats.org/officeDocument/2006/relationships/image" Target="../media/image116.png"/><Relationship Id="rId5" Type="http://schemas.openxmlformats.org/officeDocument/2006/relationships/image" Target="../media/image110.png"/><Relationship Id="rId15" Type="http://schemas.openxmlformats.org/officeDocument/2006/relationships/image" Target="../media/image120.png"/><Relationship Id="rId10" Type="http://schemas.openxmlformats.org/officeDocument/2006/relationships/image" Target="../media/image115.svg"/><Relationship Id="rId4" Type="http://schemas.openxmlformats.org/officeDocument/2006/relationships/image" Target="../media/image109.svg"/><Relationship Id="rId9" Type="http://schemas.openxmlformats.org/officeDocument/2006/relationships/image" Target="../media/image114.png"/><Relationship Id="rId14" Type="http://schemas.openxmlformats.org/officeDocument/2006/relationships/image" Target="../media/image119.svg"/></Relationships>
</file>

<file path=ppt/diagrams/_rels/data2.xml.rels><?xml version="1.0" encoding="UTF-8" standalone="yes"?>
<Relationships xmlns="http://schemas.openxmlformats.org/package/2006/relationships"><Relationship Id="rId8" Type="http://schemas.openxmlformats.org/officeDocument/2006/relationships/image" Target="../media/image113.svg"/><Relationship Id="rId13" Type="http://schemas.openxmlformats.org/officeDocument/2006/relationships/image" Target="../media/image118.png"/><Relationship Id="rId18" Type="http://schemas.openxmlformats.org/officeDocument/2006/relationships/image" Target="../media/image123.svg"/><Relationship Id="rId3" Type="http://schemas.openxmlformats.org/officeDocument/2006/relationships/image" Target="../media/image108.png"/><Relationship Id="rId7" Type="http://schemas.openxmlformats.org/officeDocument/2006/relationships/image" Target="../media/image112.png"/><Relationship Id="rId12" Type="http://schemas.openxmlformats.org/officeDocument/2006/relationships/image" Target="../media/image117.svg"/><Relationship Id="rId17" Type="http://schemas.openxmlformats.org/officeDocument/2006/relationships/image" Target="../media/image122.png"/><Relationship Id="rId2" Type="http://schemas.openxmlformats.org/officeDocument/2006/relationships/image" Target="../media/image107.svg"/><Relationship Id="rId16" Type="http://schemas.openxmlformats.org/officeDocument/2006/relationships/image" Target="../media/image121.svg"/><Relationship Id="rId1" Type="http://schemas.openxmlformats.org/officeDocument/2006/relationships/image" Target="../media/image106.png"/><Relationship Id="rId6" Type="http://schemas.openxmlformats.org/officeDocument/2006/relationships/image" Target="../media/image111.svg"/><Relationship Id="rId11" Type="http://schemas.openxmlformats.org/officeDocument/2006/relationships/image" Target="../media/image116.png"/><Relationship Id="rId5" Type="http://schemas.openxmlformats.org/officeDocument/2006/relationships/image" Target="../media/image110.png"/><Relationship Id="rId15" Type="http://schemas.openxmlformats.org/officeDocument/2006/relationships/image" Target="../media/image120.png"/><Relationship Id="rId10" Type="http://schemas.openxmlformats.org/officeDocument/2006/relationships/image" Target="../media/image115.svg"/><Relationship Id="rId4" Type="http://schemas.openxmlformats.org/officeDocument/2006/relationships/image" Target="../media/image109.svg"/><Relationship Id="rId9" Type="http://schemas.openxmlformats.org/officeDocument/2006/relationships/image" Target="../media/image114.png"/><Relationship Id="rId14" Type="http://schemas.openxmlformats.org/officeDocument/2006/relationships/image" Target="../media/image119.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13.svg"/><Relationship Id="rId13" Type="http://schemas.openxmlformats.org/officeDocument/2006/relationships/image" Target="../media/image118.png"/><Relationship Id="rId18" Type="http://schemas.openxmlformats.org/officeDocument/2006/relationships/image" Target="../media/image123.svg"/><Relationship Id="rId3" Type="http://schemas.openxmlformats.org/officeDocument/2006/relationships/image" Target="../media/image108.png"/><Relationship Id="rId7" Type="http://schemas.openxmlformats.org/officeDocument/2006/relationships/image" Target="../media/image112.png"/><Relationship Id="rId12" Type="http://schemas.openxmlformats.org/officeDocument/2006/relationships/image" Target="../media/image117.svg"/><Relationship Id="rId17" Type="http://schemas.openxmlformats.org/officeDocument/2006/relationships/image" Target="../media/image122.png"/><Relationship Id="rId2" Type="http://schemas.openxmlformats.org/officeDocument/2006/relationships/image" Target="../media/image107.svg"/><Relationship Id="rId16" Type="http://schemas.openxmlformats.org/officeDocument/2006/relationships/image" Target="../media/image121.svg"/><Relationship Id="rId1" Type="http://schemas.openxmlformats.org/officeDocument/2006/relationships/image" Target="../media/image106.png"/><Relationship Id="rId6" Type="http://schemas.openxmlformats.org/officeDocument/2006/relationships/image" Target="../media/image111.svg"/><Relationship Id="rId11" Type="http://schemas.openxmlformats.org/officeDocument/2006/relationships/image" Target="../media/image116.png"/><Relationship Id="rId5" Type="http://schemas.openxmlformats.org/officeDocument/2006/relationships/image" Target="../media/image110.png"/><Relationship Id="rId15" Type="http://schemas.openxmlformats.org/officeDocument/2006/relationships/image" Target="../media/image120.png"/><Relationship Id="rId10" Type="http://schemas.openxmlformats.org/officeDocument/2006/relationships/image" Target="../media/image115.svg"/><Relationship Id="rId4" Type="http://schemas.openxmlformats.org/officeDocument/2006/relationships/image" Target="../media/image109.svg"/><Relationship Id="rId9" Type="http://schemas.openxmlformats.org/officeDocument/2006/relationships/image" Target="../media/image114.png"/><Relationship Id="rId14" Type="http://schemas.openxmlformats.org/officeDocument/2006/relationships/image" Target="../media/image119.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13.svg"/><Relationship Id="rId13" Type="http://schemas.openxmlformats.org/officeDocument/2006/relationships/image" Target="../media/image118.png"/><Relationship Id="rId18" Type="http://schemas.openxmlformats.org/officeDocument/2006/relationships/image" Target="../media/image123.svg"/><Relationship Id="rId3" Type="http://schemas.openxmlformats.org/officeDocument/2006/relationships/image" Target="../media/image108.png"/><Relationship Id="rId7" Type="http://schemas.openxmlformats.org/officeDocument/2006/relationships/image" Target="../media/image112.png"/><Relationship Id="rId12" Type="http://schemas.openxmlformats.org/officeDocument/2006/relationships/image" Target="../media/image117.svg"/><Relationship Id="rId17" Type="http://schemas.openxmlformats.org/officeDocument/2006/relationships/image" Target="../media/image122.png"/><Relationship Id="rId2" Type="http://schemas.openxmlformats.org/officeDocument/2006/relationships/image" Target="../media/image107.svg"/><Relationship Id="rId16" Type="http://schemas.openxmlformats.org/officeDocument/2006/relationships/image" Target="../media/image121.svg"/><Relationship Id="rId1" Type="http://schemas.openxmlformats.org/officeDocument/2006/relationships/image" Target="../media/image106.png"/><Relationship Id="rId6" Type="http://schemas.openxmlformats.org/officeDocument/2006/relationships/image" Target="../media/image111.svg"/><Relationship Id="rId11" Type="http://schemas.openxmlformats.org/officeDocument/2006/relationships/image" Target="../media/image116.png"/><Relationship Id="rId5" Type="http://schemas.openxmlformats.org/officeDocument/2006/relationships/image" Target="../media/image110.png"/><Relationship Id="rId15" Type="http://schemas.openxmlformats.org/officeDocument/2006/relationships/image" Target="../media/image120.png"/><Relationship Id="rId10" Type="http://schemas.openxmlformats.org/officeDocument/2006/relationships/image" Target="../media/image115.svg"/><Relationship Id="rId4" Type="http://schemas.openxmlformats.org/officeDocument/2006/relationships/image" Target="../media/image109.svg"/><Relationship Id="rId9" Type="http://schemas.openxmlformats.org/officeDocument/2006/relationships/image" Target="../media/image114.png"/><Relationship Id="rId14" Type="http://schemas.openxmlformats.org/officeDocument/2006/relationships/image" Target="../media/image119.svg"/></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E5E104-1927-4E25-A57A-0A92A42CD1F4}" type="doc">
      <dgm:prSet loTypeId="urn:microsoft.com/office/officeart/2018/2/layout/IconVerticalSolidList" loCatId="icon" qsTypeId="urn:microsoft.com/office/officeart/2005/8/quickstyle/simple1" qsCatId="simple" csTypeId="urn:microsoft.com/office/officeart/2005/8/colors/accent5_2" csCatId="accent5" phldr="1"/>
      <dgm:spPr/>
      <dgm:t>
        <a:bodyPr/>
        <a:lstStyle/>
        <a:p>
          <a:endParaRPr lang="en-US"/>
        </a:p>
      </dgm:t>
    </dgm:pt>
    <dgm:pt modelId="{010BDF2D-1453-4460-8D36-7EAB8DA0C8C9}">
      <dgm:prSet custT="1"/>
      <dgm:spPr/>
      <dgm:t>
        <a:bodyPr/>
        <a:lstStyle/>
        <a:p>
          <a:pPr>
            <a:lnSpc>
              <a:spcPct val="100000"/>
            </a:lnSpc>
          </a:pPr>
          <a:r>
            <a:rPr lang="en-GB" sz="1800" b="1" dirty="0">
              <a:solidFill>
                <a:schemeClr val="bg1"/>
              </a:solidFill>
              <a:latin typeface="+mj-lt"/>
              <a:ea typeface="Tahoma" panose="020B0604030504040204" pitchFamily="34" charset="0"/>
              <a:cs typeface="Tahoma" panose="020B0604030504040204" pitchFamily="34" charset="0"/>
            </a:rPr>
            <a:t>Place- </a:t>
          </a:r>
          <a:r>
            <a:rPr lang="en-US" sz="1800" dirty="0">
              <a:solidFill>
                <a:schemeClr val="bg1"/>
              </a:solidFill>
              <a:latin typeface="+mj-lt"/>
            </a:rPr>
            <a:t>home, community, landscape, sense of place, different types, sizes and locations. </a:t>
          </a:r>
          <a:endParaRPr lang="en-US" sz="1800" b="0" dirty="0">
            <a:solidFill>
              <a:schemeClr val="bg1"/>
            </a:solidFill>
            <a:latin typeface="+mj-lt"/>
            <a:ea typeface="Tahoma" panose="020B0604030504040204" pitchFamily="34" charset="0"/>
            <a:cs typeface="Tahoma" panose="020B0604030504040204" pitchFamily="34" charset="0"/>
          </a:endParaRPr>
        </a:p>
      </dgm:t>
    </dgm:pt>
    <dgm:pt modelId="{7F3D2878-B2EB-4BE8-AA86-AE805C80D9A3}" type="parTrans" cxnId="{187DD2BE-19B8-4421-9A78-06A1AE737575}">
      <dgm:prSet/>
      <dgm:spPr/>
      <dgm:t>
        <a:bodyPr/>
        <a:lstStyle/>
        <a:p>
          <a:endParaRPr lang="en-US"/>
        </a:p>
      </dgm:t>
    </dgm:pt>
    <dgm:pt modelId="{0F54F8C5-CFB8-4A59-8FD3-524C33CF3E6E}" type="sibTrans" cxnId="{187DD2BE-19B8-4421-9A78-06A1AE737575}">
      <dgm:prSet/>
      <dgm:spPr/>
      <dgm:t>
        <a:bodyPr/>
        <a:lstStyle/>
        <a:p>
          <a:endParaRPr lang="en-US"/>
        </a:p>
      </dgm:t>
    </dgm:pt>
    <dgm:pt modelId="{24DE6D6E-46E7-4E61-8653-4B2D0BA45981}">
      <dgm:prSet custT="1"/>
      <dgm:spPr/>
      <dgm:t>
        <a:bodyPr/>
        <a:lstStyle/>
        <a:p>
          <a:pPr>
            <a:lnSpc>
              <a:spcPct val="100000"/>
            </a:lnSpc>
          </a:pPr>
          <a:r>
            <a:rPr lang="en-GB" sz="1800" b="1" dirty="0">
              <a:solidFill>
                <a:schemeClr val="bg1"/>
              </a:solidFill>
              <a:latin typeface="+mj-lt"/>
              <a:ea typeface="Tahoma" panose="020B0604030504040204" pitchFamily="34" charset="0"/>
              <a:cs typeface="Tahoma" panose="020B0604030504040204" pitchFamily="34" charset="0"/>
            </a:rPr>
            <a:t>Space- </a:t>
          </a:r>
          <a:r>
            <a:rPr lang="en-US" sz="1800" b="0" dirty="0">
              <a:solidFill>
                <a:schemeClr val="bg1"/>
              </a:solidFill>
              <a:latin typeface="+mj-lt"/>
              <a:ea typeface="Tahoma" panose="020B0604030504040204" pitchFamily="34" charset="0"/>
              <a:cs typeface="Tahoma" panose="020B0604030504040204" pitchFamily="34" charset="0"/>
            </a:rPr>
            <a:t>location, distribution, pattern, interaction, distance, physical and human geographical features</a:t>
          </a:r>
        </a:p>
      </dgm:t>
    </dgm:pt>
    <dgm:pt modelId="{F4468296-0928-4CE7-803B-D4F307329841}" type="parTrans" cxnId="{1804CB8E-37E8-4B70-9100-94B21988C9DC}">
      <dgm:prSet/>
      <dgm:spPr/>
      <dgm:t>
        <a:bodyPr/>
        <a:lstStyle/>
        <a:p>
          <a:endParaRPr lang="en-US"/>
        </a:p>
      </dgm:t>
    </dgm:pt>
    <dgm:pt modelId="{7A8EABB8-C61A-4A48-91BA-64E6A1E03CDD}" type="sibTrans" cxnId="{1804CB8E-37E8-4B70-9100-94B21988C9DC}">
      <dgm:prSet/>
      <dgm:spPr/>
      <dgm:t>
        <a:bodyPr/>
        <a:lstStyle/>
        <a:p>
          <a:endParaRPr lang="en-US"/>
        </a:p>
      </dgm:t>
    </dgm:pt>
    <dgm:pt modelId="{0259BA1E-B4FE-4D46-956F-C8BEF06BB145}">
      <dgm:prSet custT="1"/>
      <dgm:spPr/>
      <dgm:t>
        <a:bodyPr/>
        <a:lstStyle/>
        <a:p>
          <a:pPr>
            <a:lnSpc>
              <a:spcPct val="100000"/>
            </a:lnSpc>
          </a:pPr>
          <a:r>
            <a:rPr lang="en-GB" sz="1800" b="1" dirty="0">
              <a:solidFill>
                <a:schemeClr val="bg1"/>
              </a:solidFill>
              <a:latin typeface="+mj-lt"/>
              <a:ea typeface="Tahoma" panose="020B0604030504040204" pitchFamily="34" charset="0"/>
              <a:cs typeface="Tahoma" panose="020B0604030504040204" pitchFamily="34" charset="0"/>
            </a:rPr>
            <a:t>Environment- </a:t>
          </a:r>
          <a:r>
            <a:rPr lang="en-US" sz="1800" b="0" dirty="0">
              <a:solidFill>
                <a:schemeClr val="bg1"/>
              </a:solidFill>
              <a:latin typeface="+mj-lt"/>
              <a:ea typeface="Tahoma" panose="020B0604030504040204" pitchFamily="34" charset="0"/>
              <a:cs typeface="Tahoma" panose="020B0604030504040204" pitchFamily="34" charset="0"/>
            </a:rPr>
            <a:t>interactions between physical and human, ecosystems, environmental change and impact, resources and sustainability,</a:t>
          </a:r>
        </a:p>
      </dgm:t>
    </dgm:pt>
    <dgm:pt modelId="{3C816468-537E-4725-8FB8-B5206457B347}" type="parTrans" cxnId="{103F9518-3150-4779-9FF1-391053C72FAC}">
      <dgm:prSet/>
      <dgm:spPr/>
      <dgm:t>
        <a:bodyPr/>
        <a:lstStyle/>
        <a:p>
          <a:endParaRPr lang="en-US"/>
        </a:p>
      </dgm:t>
    </dgm:pt>
    <dgm:pt modelId="{3E1B28D7-0B08-47FD-99D8-70090872B355}" type="sibTrans" cxnId="{103F9518-3150-4779-9FF1-391053C72FAC}">
      <dgm:prSet/>
      <dgm:spPr/>
      <dgm:t>
        <a:bodyPr/>
        <a:lstStyle/>
        <a:p>
          <a:endParaRPr lang="en-US"/>
        </a:p>
      </dgm:t>
    </dgm:pt>
    <dgm:pt modelId="{D1D94E42-9B9D-4A99-90A2-7AF72978CC54}">
      <dgm:prSet custT="1"/>
      <dgm:spPr/>
      <dgm:t>
        <a:bodyPr/>
        <a:lstStyle/>
        <a:p>
          <a:pPr>
            <a:lnSpc>
              <a:spcPct val="100000"/>
            </a:lnSpc>
          </a:pPr>
          <a:r>
            <a:rPr lang="en-GB" sz="1800" b="1" dirty="0">
              <a:latin typeface="+mj-lt"/>
              <a:ea typeface="Tahoma" panose="020B0604030504040204" pitchFamily="34" charset="0"/>
              <a:cs typeface="Tahoma" panose="020B0604030504040204" pitchFamily="34" charset="0"/>
            </a:rPr>
            <a:t>Scale- </a:t>
          </a:r>
          <a:r>
            <a:rPr lang="en-US" sz="1800" dirty="0">
              <a:latin typeface="+mj-lt"/>
            </a:rPr>
            <a:t>size of investigation: micro to macro, local to global, personal to planetary, zoom in and out to consider interconnections and interactions </a:t>
          </a:r>
          <a:endParaRPr lang="en-US" sz="1800" b="0" dirty="0">
            <a:latin typeface="+mj-lt"/>
            <a:ea typeface="Tahoma" panose="020B0604030504040204" pitchFamily="34" charset="0"/>
            <a:cs typeface="Tahoma" panose="020B0604030504040204" pitchFamily="34" charset="0"/>
          </a:endParaRPr>
        </a:p>
      </dgm:t>
    </dgm:pt>
    <dgm:pt modelId="{59E55BA9-A5A3-4ED8-97E4-9EE1354AE935}" type="parTrans" cxnId="{3C36AFED-FA72-4CBF-9812-A9051AFCBC42}">
      <dgm:prSet/>
      <dgm:spPr/>
      <dgm:t>
        <a:bodyPr/>
        <a:lstStyle/>
        <a:p>
          <a:endParaRPr lang="en-US"/>
        </a:p>
      </dgm:t>
    </dgm:pt>
    <dgm:pt modelId="{5414C922-0CC8-4D5C-BADC-7DEE27A8C001}" type="sibTrans" cxnId="{3C36AFED-FA72-4CBF-9812-A9051AFCBC42}">
      <dgm:prSet/>
      <dgm:spPr/>
      <dgm:t>
        <a:bodyPr/>
        <a:lstStyle/>
        <a:p>
          <a:endParaRPr lang="en-US"/>
        </a:p>
      </dgm:t>
    </dgm:pt>
    <dgm:pt modelId="{F8F08AA7-5E65-4ABC-BD62-52CD0679208F}">
      <dgm:prSet custT="1"/>
      <dgm:spPr/>
      <dgm:t>
        <a:bodyPr/>
        <a:lstStyle/>
        <a:p>
          <a:pPr>
            <a:lnSpc>
              <a:spcPct val="100000"/>
            </a:lnSpc>
          </a:pPr>
          <a:r>
            <a:rPr lang="en-GB" sz="1800" b="1" dirty="0">
              <a:latin typeface="+mj-lt"/>
              <a:ea typeface="Tahoma" panose="020B0604030504040204" pitchFamily="34" charset="0"/>
              <a:cs typeface="Tahoma" panose="020B0604030504040204" pitchFamily="34" charset="0"/>
            </a:rPr>
            <a:t>Diversity-</a:t>
          </a:r>
          <a:r>
            <a:rPr lang="en-GB" sz="1800" b="0" dirty="0">
              <a:latin typeface="+mj-lt"/>
              <a:ea typeface="Tahoma" panose="020B0604030504040204" pitchFamily="34" charset="0"/>
              <a:cs typeface="Tahoma" panose="020B0604030504040204" pitchFamily="34" charset="0"/>
            </a:rPr>
            <a:t> </a:t>
          </a:r>
          <a:r>
            <a:rPr lang="en-US" sz="1800" dirty="0">
              <a:latin typeface="+mj-lt"/>
            </a:rPr>
            <a:t>similarity, difference, comparison, contrast, awareness of cultures, identities, values, futures</a:t>
          </a:r>
          <a:endParaRPr lang="en-US" sz="1800" b="0" dirty="0">
            <a:latin typeface="+mj-lt"/>
            <a:ea typeface="Tahoma" panose="020B0604030504040204" pitchFamily="34" charset="0"/>
            <a:cs typeface="Tahoma" panose="020B0604030504040204" pitchFamily="34" charset="0"/>
          </a:endParaRPr>
        </a:p>
      </dgm:t>
    </dgm:pt>
    <dgm:pt modelId="{3DD15F98-1202-475E-B69D-E8E86D632F3B}" type="parTrans" cxnId="{57EB81C7-DBD0-4567-85EC-7BA0A98F1493}">
      <dgm:prSet/>
      <dgm:spPr/>
      <dgm:t>
        <a:bodyPr/>
        <a:lstStyle/>
        <a:p>
          <a:endParaRPr lang="en-US"/>
        </a:p>
      </dgm:t>
    </dgm:pt>
    <dgm:pt modelId="{D0659DC7-CE83-4B49-A12D-853B79FAC034}" type="sibTrans" cxnId="{57EB81C7-DBD0-4567-85EC-7BA0A98F1493}">
      <dgm:prSet/>
      <dgm:spPr/>
      <dgm:t>
        <a:bodyPr/>
        <a:lstStyle/>
        <a:p>
          <a:endParaRPr lang="en-US"/>
        </a:p>
      </dgm:t>
    </dgm:pt>
    <dgm:pt modelId="{FBECFAC7-302D-4BF4-A5D3-68FE1FE5E64D}">
      <dgm:prSet custT="1"/>
      <dgm:spPr/>
      <dgm:t>
        <a:bodyPr/>
        <a:lstStyle/>
        <a:p>
          <a:pPr>
            <a:lnSpc>
              <a:spcPct val="100000"/>
            </a:lnSpc>
          </a:pPr>
          <a:r>
            <a:rPr lang="en-GB" sz="1800" b="1" dirty="0">
              <a:latin typeface="+mj-lt"/>
              <a:ea typeface="Tahoma" panose="020B0604030504040204" pitchFamily="34" charset="0"/>
              <a:cs typeface="Tahoma" panose="020B0604030504040204" pitchFamily="34" charset="0"/>
            </a:rPr>
            <a:t>Interconnections-</a:t>
          </a:r>
          <a:r>
            <a:rPr lang="en-GB" sz="1800" b="0" dirty="0">
              <a:latin typeface="+mj-lt"/>
              <a:ea typeface="Tahoma" panose="020B0604030504040204" pitchFamily="34" charset="0"/>
              <a:cs typeface="Tahoma" panose="020B0604030504040204" pitchFamily="34" charset="0"/>
            </a:rPr>
            <a:t> linking </a:t>
          </a:r>
          <a:r>
            <a:rPr lang="en-US" sz="1800" dirty="0">
              <a:latin typeface="+mj-lt"/>
            </a:rPr>
            <a:t>people, places, environments, spaces, events, cause &amp; effect</a:t>
          </a:r>
          <a:endParaRPr lang="en-US" sz="1800" b="0" dirty="0">
            <a:latin typeface="+mj-lt"/>
            <a:ea typeface="Tahoma" panose="020B0604030504040204" pitchFamily="34" charset="0"/>
            <a:cs typeface="Tahoma" panose="020B0604030504040204" pitchFamily="34" charset="0"/>
          </a:endParaRPr>
        </a:p>
      </dgm:t>
    </dgm:pt>
    <dgm:pt modelId="{D0838A76-61F0-4838-95AD-A1A506C25CC1}" type="parTrans" cxnId="{BAE268B8-7D3F-426B-A3F1-2BF39DCFC5A3}">
      <dgm:prSet/>
      <dgm:spPr/>
      <dgm:t>
        <a:bodyPr/>
        <a:lstStyle/>
        <a:p>
          <a:endParaRPr lang="en-US"/>
        </a:p>
      </dgm:t>
    </dgm:pt>
    <dgm:pt modelId="{45226B7A-83CA-4AE9-A4C1-45C756A3D415}" type="sibTrans" cxnId="{BAE268B8-7D3F-426B-A3F1-2BF39DCFC5A3}">
      <dgm:prSet/>
      <dgm:spPr/>
      <dgm:t>
        <a:bodyPr/>
        <a:lstStyle/>
        <a:p>
          <a:endParaRPr lang="en-US"/>
        </a:p>
      </dgm:t>
    </dgm:pt>
    <dgm:pt modelId="{176830D0-2015-41AA-A1BB-3ECDCE284BA3}">
      <dgm:prSet custT="1"/>
      <dgm:spPr/>
      <dgm:t>
        <a:bodyPr/>
        <a:lstStyle/>
        <a:p>
          <a:pPr>
            <a:lnSpc>
              <a:spcPct val="100000"/>
            </a:lnSpc>
          </a:pPr>
          <a:r>
            <a:rPr lang="en-US" sz="1800" b="1" dirty="0">
              <a:latin typeface="+mj-lt"/>
              <a:ea typeface="Tahoma" panose="020B0604030504040204" pitchFamily="34" charset="0"/>
              <a:cs typeface="Tahoma" panose="020B0604030504040204" pitchFamily="34" charset="0"/>
            </a:rPr>
            <a:t>Interpretation- </a:t>
          </a:r>
          <a:r>
            <a:rPr lang="en-US" sz="1800" dirty="0">
              <a:latin typeface="+mj-lt"/>
            </a:rPr>
            <a:t>changing narratives, differing values, attitudes, representations &amp; viewpoints, contrasting imaginations, considering bias, trustworthiness &amp; accuracy</a:t>
          </a:r>
          <a:endParaRPr lang="en-US" sz="1800" b="1" dirty="0">
            <a:latin typeface="+mj-lt"/>
            <a:ea typeface="Tahoma" panose="020B0604030504040204" pitchFamily="34" charset="0"/>
            <a:cs typeface="Tahoma" panose="020B0604030504040204" pitchFamily="34" charset="0"/>
          </a:endParaRPr>
        </a:p>
      </dgm:t>
    </dgm:pt>
    <dgm:pt modelId="{9FF5EE5E-9F85-47AA-869A-D551FE0D36B1}" type="parTrans" cxnId="{8BA96CAE-181A-4483-A27F-7030EB2A7CC7}">
      <dgm:prSet/>
      <dgm:spPr/>
      <dgm:t>
        <a:bodyPr/>
        <a:lstStyle/>
        <a:p>
          <a:endParaRPr lang="en-GB"/>
        </a:p>
      </dgm:t>
    </dgm:pt>
    <dgm:pt modelId="{985DBD11-6783-4FF1-B393-9DA818398823}" type="sibTrans" cxnId="{8BA96CAE-181A-4483-A27F-7030EB2A7CC7}">
      <dgm:prSet/>
      <dgm:spPr/>
      <dgm:t>
        <a:bodyPr/>
        <a:lstStyle/>
        <a:p>
          <a:endParaRPr lang="en-GB"/>
        </a:p>
      </dgm:t>
    </dgm:pt>
    <dgm:pt modelId="{3FBD693D-FABF-47A1-8A53-1D5991E7DFF1}">
      <dgm:prSet custT="1"/>
      <dgm:spPr/>
      <dgm:t>
        <a:bodyPr/>
        <a:lstStyle/>
        <a:p>
          <a:pPr>
            <a:lnSpc>
              <a:spcPct val="100000"/>
            </a:lnSpc>
          </a:pPr>
          <a:r>
            <a:rPr lang="en-US" sz="1800" b="1" dirty="0">
              <a:latin typeface="+mj-lt"/>
              <a:ea typeface="Tahoma" panose="020B0604030504040204" pitchFamily="34" charset="0"/>
              <a:cs typeface="Tahoma" panose="020B0604030504040204" pitchFamily="34" charset="0"/>
            </a:rPr>
            <a:t>Time- </a:t>
          </a:r>
          <a:r>
            <a:rPr lang="en-US" sz="1800" dirty="0">
              <a:latin typeface="+mj-lt"/>
            </a:rPr>
            <a:t>when processes operate, introduces ideas of stability, dynamism, continuity and change</a:t>
          </a:r>
          <a:r>
            <a:rPr lang="en-US" sz="1800" b="0" dirty="0">
              <a:latin typeface="+mj-lt"/>
              <a:ea typeface="Tahoma" panose="020B0604030504040204" pitchFamily="34" charset="0"/>
              <a:cs typeface="Tahoma" panose="020B0604030504040204" pitchFamily="34" charset="0"/>
            </a:rPr>
            <a:t> </a:t>
          </a:r>
        </a:p>
      </dgm:t>
    </dgm:pt>
    <dgm:pt modelId="{05CF4AFD-0EAD-4A92-BE14-BA56F32C69B2}" type="parTrans" cxnId="{EA1D549E-E8E1-4430-A58E-FE4846A110DE}">
      <dgm:prSet/>
      <dgm:spPr/>
      <dgm:t>
        <a:bodyPr/>
        <a:lstStyle/>
        <a:p>
          <a:endParaRPr lang="en-GB"/>
        </a:p>
      </dgm:t>
    </dgm:pt>
    <dgm:pt modelId="{508FC1E2-637F-42B4-AD2B-6D1317E9DA9C}" type="sibTrans" cxnId="{EA1D549E-E8E1-4430-A58E-FE4846A110DE}">
      <dgm:prSet/>
      <dgm:spPr/>
      <dgm:t>
        <a:bodyPr/>
        <a:lstStyle/>
        <a:p>
          <a:endParaRPr lang="en-GB"/>
        </a:p>
      </dgm:t>
    </dgm:pt>
    <dgm:pt modelId="{DEDE3405-ED6E-44AA-BE07-E4EF0269EF96}">
      <dgm:prSet custT="1"/>
      <dgm:spPr/>
      <dgm:t>
        <a:bodyPr/>
        <a:lstStyle/>
        <a:p>
          <a:pPr>
            <a:lnSpc>
              <a:spcPct val="100000"/>
            </a:lnSpc>
          </a:pPr>
          <a:r>
            <a:rPr lang="en-GB" sz="1800" b="1" dirty="0">
              <a:solidFill>
                <a:schemeClr val="bg1"/>
              </a:solidFill>
              <a:latin typeface="+mj-lt"/>
              <a:ea typeface="Tahoma" panose="020B0604030504040204" pitchFamily="34" charset="0"/>
              <a:cs typeface="Tahoma" panose="020B0604030504040204" pitchFamily="34" charset="0"/>
            </a:rPr>
            <a:t>Earth systems- </a:t>
          </a:r>
          <a:r>
            <a:rPr lang="en-US" sz="1800" b="0" dirty="0">
              <a:solidFill>
                <a:schemeClr val="bg1"/>
              </a:solidFill>
              <a:latin typeface="+mj-lt"/>
              <a:ea typeface="Tahoma" panose="020B0604030504040204" pitchFamily="34" charset="0"/>
              <a:cs typeface="Tahoma" panose="020B0604030504040204" pitchFamily="34" charset="0"/>
            </a:rPr>
            <a:t>physical processes/cycles, dynamic changes: biological/chemical, landforms/landscapes  </a:t>
          </a:r>
        </a:p>
      </dgm:t>
    </dgm:pt>
    <dgm:pt modelId="{8C64D9EF-0F48-4C06-B397-ADB0DC19EC31}" type="parTrans" cxnId="{2D33729E-CA98-4F2B-B920-F541566CA22E}">
      <dgm:prSet/>
      <dgm:spPr/>
      <dgm:t>
        <a:bodyPr/>
        <a:lstStyle/>
        <a:p>
          <a:endParaRPr lang="en-GB"/>
        </a:p>
      </dgm:t>
    </dgm:pt>
    <dgm:pt modelId="{08512763-BB18-4CE9-AC2E-D7F2AA98741E}" type="sibTrans" cxnId="{2D33729E-CA98-4F2B-B920-F541566CA22E}">
      <dgm:prSet/>
      <dgm:spPr/>
      <dgm:t>
        <a:bodyPr/>
        <a:lstStyle/>
        <a:p>
          <a:endParaRPr lang="en-GB"/>
        </a:p>
      </dgm:t>
    </dgm:pt>
    <dgm:pt modelId="{1E63BFBC-E14D-4F21-B471-CBA6431427FB}" type="pres">
      <dgm:prSet presAssocID="{3DE5E104-1927-4E25-A57A-0A92A42CD1F4}" presName="root" presStyleCnt="0">
        <dgm:presLayoutVars>
          <dgm:dir/>
          <dgm:resizeHandles val="exact"/>
        </dgm:presLayoutVars>
      </dgm:prSet>
      <dgm:spPr/>
    </dgm:pt>
    <dgm:pt modelId="{A11937A2-D9E3-4240-A76E-7E9E806F9647}" type="pres">
      <dgm:prSet presAssocID="{010BDF2D-1453-4460-8D36-7EAB8DA0C8C9}" presName="compNode" presStyleCnt="0"/>
      <dgm:spPr/>
    </dgm:pt>
    <dgm:pt modelId="{BE2D9518-ABC8-4780-8AE4-2D4F6509E7AE}" type="pres">
      <dgm:prSet presAssocID="{010BDF2D-1453-4460-8D36-7EAB8DA0C8C9}" presName="bgRect" presStyleLbl="bgShp" presStyleIdx="0" presStyleCnt="9"/>
      <dgm:spPr>
        <a:solidFill>
          <a:srgbClr val="1F94C0"/>
        </a:solidFill>
        <a:ln w="38100">
          <a:solidFill>
            <a:schemeClr val="accent3"/>
          </a:solidFill>
        </a:ln>
      </dgm:spPr>
    </dgm:pt>
    <dgm:pt modelId="{78D95A2A-DF3C-4099-A966-E23A680397C6}" type="pres">
      <dgm:prSet presAssocID="{010BDF2D-1453-4460-8D36-7EAB8DA0C8C9}" presName="iconRect" presStyleLbl="node1" presStyleIdx="0" presStyleCnt="9"/>
      <dgm:spPr>
        <a:blipFill>
          <a:blip xmlns:r="http://schemas.openxmlformats.org/officeDocument/2006/relationships" r:embed="rId1"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arker"/>
        </a:ext>
      </dgm:extLst>
    </dgm:pt>
    <dgm:pt modelId="{B54DD092-C48D-4C17-951C-1A5256DCD916}" type="pres">
      <dgm:prSet presAssocID="{010BDF2D-1453-4460-8D36-7EAB8DA0C8C9}" presName="spaceRect" presStyleCnt="0"/>
      <dgm:spPr/>
    </dgm:pt>
    <dgm:pt modelId="{CCC4840C-73C1-4424-A142-05DBE9D125C7}" type="pres">
      <dgm:prSet presAssocID="{010BDF2D-1453-4460-8D36-7EAB8DA0C8C9}" presName="parTx" presStyleLbl="revTx" presStyleIdx="0" presStyleCnt="9" custLinFactNeighborY="13833">
        <dgm:presLayoutVars>
          <dgm:chMax val="0"/>
          <dgm:chPref val="0"/>
        </dgm:presLayoutVars>
      </dgm:prSet>
      <dgm:spPr/>
    </dgm:pt>
    <dgm:pt modelId="{96ECB42F-AE8A-479B-9338-3FBAD85C757B}" type="pres">
      <dgm:prSet presAssocID="{0F54F8C5-CFB8-4A59-8FD3-524C33CF3E6E}" presName="sibTrans" presStyleCnt="0"/>
      <dgm:spPr/>
    </dgm:pt>
    <dgm:pt modelId="{851AC65C-36D1-4FC1-A2AB-4C5532F53C4D}" type="pres">
      <dgm:prSet presAssocID="{24DE6D6E-46E7-4E61-8653-4B2D0BA45981}" presName="compNode" presStyleCnt="0"/>
      <dgm:spPr/>
    </dgm:pt>
    <dgm:pt modelId="{0558300D-22CA-40CA-9BD2-1A3A99618DBA}" type="pres">
      <dgm:prSet presAssocID="{24DE6D6E-46E7-4E61-8653-4B2D0BA45981}" presName="bgRect" presStyleLbl="bgShp" presStyleIdx="1" presStyleCnt="9"/>
      <dgm:spPr>
        <a:solidFill>
          <a:srgbClr val="1F94C0"/>
        </a:solidFill>
        <a:ln w="38100">
          <a:solidFill>
            <a:srgbClr val="1F94C0"/>
          </a:solidFill>
        </a:ln>
      </dgm:spPr>
    </dgm:pt>
    <dgm:pt modelId="{193E3B47-59A8-49A5-B6F0-6067CC7D1693}" type="pres">
      <dgm:prSet presAssocID="{24DE6D6E-46E7-4E61-8653-4B2D0BA45981}" presName="iconRect" presStyleLbl="node1" presStyleIdx="1" presStyleCnt="9"/>
      <dgm:spPr>
        <a:blipFill>
          <a:blip xmlns:r="http://schemas.openxmlformats.org/officeDocument/2006/relationships"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ity"/>
        </a:ext>
      </dgm:extLst>
    </dgm:pt>
    <dgm:pt modelId="{905C0406-8FFE-4B64-8567-CABF4CD82D68}" type="pres">
      <dgm:prSet presAssocID="{24DE6D6E-46E7-4E61-8653-4B2D0BA45981}" presName="spaceRect" presStyleCnt="0"/>
      <dgm:spPr/>
    </dgm:pt>
    <dgm:pt modelId="{961F9775-EDCB-4BBF-A3A1-C9949674D8F4}" type="pres">
      <dgm:prSet presAssocID="{24DE6D6E-46E7-4E61-8653-4B2D0BA45981}" presName="parTx" presStyleLbl="revTx" presStyleIdx="1" presStyleCnt="9" custScaleY="82992" custLinFactNeighborY="24815">
        <dgm:presLayoutVars>
          <dgm:chMax val="0"/>
          <dgm:chPref val="0"/>
        </dgm:presLayoutVars>
      </dgm:prSet>
      <dgm:spPr/>
    </dgm:pt>
    <dgm:pt modelId="{80841E8E-22AE-4D81-BEB2-4DE1BEDFD2FB}" type="pres">
      <dgm:prSet presAssocID="{7A8EABB8-C61A-4A48-91BA-64E6A1E03CDD}" presName="sibTrans" presStyleCnt="0"/>
      <dgm:spPr/>
    </dgm:pt>
    <dgm:pt modelId="{0E09A584-AAF8-4F3E-B1FD-78257DE5ABF7}" type="pres">
      <dgm:prSet presAssocID="{0259BA1E-B4FE-4D46-956F-C8BEF06BB145}" presName="compNode" presStyleCnt="0"/>
      <dgm:spPr/>
    </dgm:pt>
    <dgm:pt modelId="{C97F4769-1B53-465A-B8C2-4F509E5ECE25}" type="pres">
      <dgm:prSet presAssocID="{0259BA1E-B4FE-4D46-956F-C8BEF06BB145}" presName="bgRect" presStyleLbl="bgShp" presStyleIdx="2" presStyleCnt="9" custScaleY="138032"/>
      <dgm:spPr>
        <a:solidFill>
          <a:srgbClr val="1F94C0"/>
        </a:solidFill>
        <a:ln w="38100">
          <a:solidFill>
            <a:schemeClr val="accent3"/>
          </a:solidFill>
        </a:ln>
      </dgm:spPr>
    </dgm:pt>
    <dgm:pt modelId="{78B40285-3821-4A3B-AF5D-36F95B1B9642}" type="pres">
      <dgm:prSet presAssocID="{0259BA1E-B4FE-4D46-956F-C8BEF06BB145}" presName="iconRect" presStyleLbl="node1" presStyleIdx="2" presStyleCnt="9"/>
      <dgm:spPr>
        <a:blipFill>
          <a:blip xmlns:r="http://schemas.openxmlformats.org/officeDocument/2006/relationships"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Sustainability"/>
        </a:ext>
      </dgm:extLst>
    </dgm:pt>
    <dgm:pt modelId="{0DE68A7C-B41F-4137-95D5-024FE44C83CC}" type="pres">
      <dgm:prSet presAssocID="{0259BA1E-B4FE-4D46-956F-C8BEF06BB145}" presName="spaceRect" presStyleCnt="0"/>
      <dgm:spPr/>
    </dgm:pt>
    <dgm:pt modelId="{CB3054EB-C636-4A6F-9283-8DCC9A50EAC1}" type="pres">
      <dgm:prSet presAssocID="{0259BA1E-B4FE-4D46-956F-C8BEF06BB145}" presName="parTx" presStyleLbl="revTx" presStyleIdx="2" presStyleCnt="9" custLinFactNeighborY="-2383">
        <dgm:presLayoutVars>
          <dgm:chMax val="0"/>
          <dgm:chPref val="0"/>
        </dgm:presLayoutVars>
      </dgm:prSet>
      <dgm:spPr/>
    </dgm:pt>
    <dgm:pt modelId="{87083274-9191-47BE-A8D2-631E5C8A8367}" type="pres">
      <dgm:prSet presAssocID="{3E1B28D7-0B08-47FD-99D8-70090872B355}" presName="sibTrans" presStyleCnt="0"/>
      <dgm:spPr/>
    </dgm:pt>
    <dgm:pt modelId="{01CD0373-4E2F-40F3-9708-42C286C3EE05}" type="pres">
      <dgm:prSet presAssocID="{DEDE3405-ED6E-44AA-BE07-E4EF0269EF96}" presName="compNode" presStyleCnt="0"/>
      <dgm:spPr/>
    </dgm:pt>
    <dgm:pt modelId="{7C5B80CD-1A56-4C1F-8E55-EE9175FE688A}" type="pres">
      <dgm:prSet presAssocID="{DEDE3405-ED6E-44AA-BE07-E4EF0269EF96}" presName="bgRect" presStyleLbl="bgShp" presStyleIdx="3" presStyleCnt="9"/>
      <dgm:spPr>
        <a:solidFill>
          <a:srgbClr val="1F94C0"/>
        </a:solidFill>
      </dgm:spPr>
    </dgm:pt>
    <dgm:pt modelId="{7134552B-77C9-44D6-B2F0-229485CE3CCC}" type="pres">
      <dgm:prSet presAssocID="{DEDE3405-ED6E-44AA-BE07-E4EF0269EF96}" presName="iconRect" presStyleLbl="node1" presStyleIdx="3" presStyleCnt="9"/>
      <dgm:spPr>
        <a:blipFill>
          <a:blip xmlns:r="http://schemas.openxmlformats.org/officeDocument/2006/relationships"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Windy with solid fill"/>
        </a:ext>
      </dgm:extLst>
    </dgm:pt>
    <dgm:pt modelId="{FC734CB0-8281-48AF-A699-E7096FA37014}" type="pres">
      <dgm:prSet presAssocID="{DEDE3405-ED6E-44AA-BE07-E4EF0269EF96}" presName="spaceRect" presStyleCnt="0"/>
      <dgm:spPr/>
    </dgm:pt>
    <dgm:pt modelId="{65D499BB-AD3C-494E-B020-684831DA8F0E}" type="pres">
      <dgm:prSet presAssocID="{DEDE3405-ED6E-44AA-BE07-E4EF0269EF96}" presName="parTx" presStyleLbl="revTx" presStyleIdx="3" presStyleCnt="9" custLinFactNeighborY="12357">
        <dgm:presLayoutVars>
          <dgm:chMax val="0"/>
          <dgm:chPref val="0"/>
        </dgm:presLayoutVars>
      </dgm:prSet>
      <dgm:spPr/>
    </dgm:pt>
    <dgm:pt modelId="{230CC47F-E163-4CF4-A986-952EEBC10071}" type="pres">
      <dgm:prSet presAssocID="{08512763-BB18-4CE9-AC2E-D7F2AA98741E}" presName="sibTrans" presStyleCnt="0"/>
      <dgm:spPr/>
    </dgm:pt>
    <dgm:pt modelId="{2A2D5BD3-A6F8-4CC6-A5AB-75AA624A5080}" type="pres">
      <dgm:prSet presAssocID="{D1D94E42-9B9D-4A99-90A2-7AF72978CC54}" presName="compNode" presStyleCnt="0"/>
      <dgm:spPr/>
    </dgm:pt>
    <dgm:pt modelId="{54434563-CB23-41E2-A19B-1B7BFF232A17}" type="pres">
      <dgm:prSet presAssocID="{D1D94E42-9B9D-4A99-90A2-7AF72978CC54}" presName="bgRect" presStyleLbl="bgShp" presStyleIdx="4" presStyleCnt="9" custScaleY="133112"/>
      <dgm:spPr>
        <a:ln w="38100">
          <a:solidFill>
            <a:schemeClr val="accent3"/>
          </a:solidFill>
        </a:ln>
      </dgm:spPr>
    </dgm:pt>
    <dgm:pt modelId="{57F5C24F-2DAC-4A90-9574-5371229BB9D8}" type="pres">
      <dgm:prSet presAssocID="{D1D94E42-9B9D-4A99-90A2-7AF72978CC54}" presName="iconRect" presStyleLbl="node1" presStyleIdx="4" presStyleCnt="9"/>
      <dgm:spPr>
        <a:blipFill>
          <a:blip xmlns:r="http://schemas.openxmlformats.org/officeDocument/2006/relationships"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Ruler"/>
        </a:ext>
      </dgm:extLst>
    </dgm:pt>
    <dgm:pt modelId="{7395F396-7120-4251-91C8-D16A4157C28D}" type="pres">
      <dgm:prSet presAssocID="{D1D94E42-9B9D-4A99-90A2-7AF72978CC54}" presName="spaceRect" presStyleCnt="0"/>
      <dgm:spPr/>
    </dgm:pt>
    <dgm:pt modelId="{F900AD6E-3021-4907-AE44-95CFFC57A925}" type="pres">
      <dgm:prSet presAssocID="{D1D94E42-9B9D-4A99-90A2-7AF72978CC54}" presName="parTx" presStyleLbl="revTx" presStyleIdx="4" presStyleCnt="9" custLinFactNeighborY="5000">
        <dgm:presLayoutVars>
          <dgm:chMax val="0"/>
          <dgm:chPref val="0"/>
        </dgm:presLayoutVars>
      </dgm:prSet>
      <dgm:spPr/>
    </dgm:pt>
    <dgm:pt modelId="{AD1E2A8E-D333-4DA1-9589-6A10D8E44C96}" type="pres">
      <dgm:prSet presAssocID="{5414C922-0CC8-4D5C-BADC-7DEE27A8C001}" presName="sibTrans" presStyleCnt="0"/>
      <dgm:spPr/>
    </dgm:pt>
    <dgm:pt modelId="{763E266B-9044-4F15-A4B4-E1EA09BFB74E}" type="pres">
      <dgm:prSet presAssocID="{3FBD693D-FABF-47A1-8A53-1D5991E7DFF1}" presName="compNode" presStyleCnt="0"/>
      <dgm:spPr/>
    </dgm:pt>
    <dgm:pt modelId="{EAC040DD-35A3-4750-8361-27B8CDC550E4}" type="pres">
      <dgm:prSet presAssocID="{3FBD693D-FABF-47A1-8A53-1D5991E7DFF1}" presName="bgRect" presStyleLbl="bgShp" presStyleIdx="5" presStyleCnt="9"/>
      <dgm:spPr>
        <a:ln w="38100">
          <a:solidFill>
            <a:schemeClr val="accent3"/>
          </a:solidFill>
        </a:ln>
      </dgm:spPr>
    </dgm:pt>
    <dgm:pt modelId="{822E52C9-ABC1-4486-B68F-59D84A504E32}" type="pres">
      <dgm:prSet presAssocID="{3FBD693D-FABF-47A1-8A53-1D5991E7DFF1}" presName="iconRect" presStyleLbl="node1" presStyleIdx="5" presStyleCnt="9"/>
      <dgm:spPr>
        <a:blipFill>
          <a:blip xmlns:r="http://schemas.openxmlformats.org/officeDocument/2006/relationships"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rcRect/>
          <a:stretch>
            <a:fillRect/>
          </a:stretch>
        </a:blipFill>
      </dgm:spPr>
      <dgm:extLst>
        <a:ext uri="{E40237B7-FDA0-4F09-8148-C483321AD2D9}">
          <dgm14:cNvPr xmlns:dgm14="http://schemas.microsoft.com/office/drawing/2010/diagram" id="0" name="" descr="Clock with solid fill"/>
        </a:ext>
      </dgm:extLst>
    </dgm:pt>
    <dgm:pt modelId="{7B01A961-1A4F-4643-818C-D584DA59A4AE}" type="pres">
      <dgm:prSet presAssocID="{3FBD693D-FABF-47A1-8A53-1D5991E7DFF1}" presName="spaceRect" presStyleCnt="0"/>
      <dgm:spPr/>
    </dgm:pt>
    <dgm:pt modelId="{179E48C0-AF30-42E1-9BE1-1DA18A58E913}" type="pres">
      <dgm:prSet presAssocID="{3FBD693D-FABF-47A1-8A53-1D5991E7DFF1}" presName="parTx" presStyleLbl="revTx" presStyleIdx="5" presStyleCnt="9" custLinFactNeighborY="8238">
        <dgm:presLayoutVars>
          <dgm:chMax val="0"/>
          <dgm:chPref val="0"/>
        </dgm:presLayoutVars>
      </dgm:prSet>
      <dgm:spPr/>
    </dgm:pt>
    <dgm:pt modelId="{020CFF9D-96F7-4482-8F01-9B45B15E899C}" type="pres">
      <dgm:prSet presAssocID="{508FC1E2-637F-42B4-AD2B-6D1317E9DA9C}" presName="sibTrans" presStyleCnt="0"/>
      <dgm:spPr/>
    </dgm:pt>
    <dgm:pt modelId="{EA5D49E2-BD39-45D8-B7F1-39CAE855956F}" type="pres">
      <dgm:prSet presAssocID="{F8F08AA7-5E65-4ABC-BD62-52CD0679208F}" presName="compNode" presStyleCnt="0"/>
      <dgm:spPr/>
    </dgm:pt>
    <dgm:pt modelId="{8F7DC087-9203-448F-9D6A-BE413360A859}" type="pres">
      <dgm:prSet presAssocID="{F8F08AA7-5E65-4ABC-BD62-52CD0679208F}" presName="bgRect" presStyleLbl="bgShp" presStyleIdx="6" presStyleCnt="9"/>
      <dgm:spPr>
        <a:ln w="38100">
          <a:solidFill>
            <a:schemeClr val="accent3"/>
          </a:solidFill>
        </a:ln>
      </dgm:spPr>
    </dgm:pt>
    <dgm:pt modelId="{FC8D456A-56B7-4039-8810-D33814FF17C8}" type="pres">
      <dgm:prSet presAssocID="{F8F08AA7-5E65-4ABC-BD62-52CD0679208F}" presName="iconRect" presStyleLbl="node1" presStyleIdx="6" presStyleCnt="9"/>
      <dgm:spPr>
        <a:blipFill>
          <a:blip xmlns:r="http://schemas.openxmlformats.org/officeDocument/2006/relationships" r:embed="rId13"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a:blipFill>
      </dgm:spPr>
      <dgm:extLst>
        <a:ext uri="{E40237B7-FDA0-4F09-8148-C483321AD2D9}">
          <dgm14:cNvPr xmlns:dgm14="http://schemas.microsoft.com/office/drawing/2010/diagram" id="0" name="" descr="Earth Globe Americas"/>
        </a:ext>
      </dgm:extLst>
    </dgm:pt>
    <dgm:pt modelId="{0B8F14D2-7FBE-4B99-B960-7F5A71DCC2A9}" type="pres">
      <dgm:prSet presAssocID="{F8F08AA7-5E65-4ABC-BD62-52CD0679208F}" presName="spaceRect" presStyleCnt="0"/>
      <dgm:spPr/>
    </dgm:pt>
    <dgm:pt modelId="{9E215EFC-A840-413E-A149-3A8AC0FA0330}" type="pres">
      <dgm:prSet presAssocID="{F8F08AA7-5E65-4ABC-BD62-52CD0679208F}" presName="parTx" presStyleLbl="revTx" presStyleIdx="6" presStyleCnt="9" custLinFactNeighborY="12357">
        <dgm:presLayoutVars>
          <dgm:chMax val="0"/>
          <dgm:chPref val="0"/>
        </dgm:presLayoutVars>
      </dgm:prSet>
      <dgm:spPr/>
    </dgm:pt>
    <dgm:pt modelId="{C10B78D8-C629-47C1-842A-DFBB57734678}" type="pres">
      <dgm:prSet presAssocID="{D0659DC7-CE83-4B49-A12D-853B79FAC034}" presName="sibTrans" presStyleCnt="0"/>
      <dgm:spPr/>
    </dgm:pt>
    <dgm:pt modelId="{DD0E9B7C-A1F1-410F-BFF7-A72B17230545}" type="pres">
      <dgm:prSet presAssocID="{FBECFAC7-302D-4BF4-A5D3-68FE1FE5E64D}" presName="compNode" presStyleCnt="0"/>
      <dgm:spPr/>
    </dgm:pt>
    <dgm:pt modelId="{A84FCA44-D3A8-4254-9C12-30EBA9294414}" type="pres">
      <dgm:prSet presAssocID="{FBECFAC7-302D-4BF4-A5D3-68FE1FE5E64D}" presName="bgRect" presStyleLbl="bgShp" presStyleIdx="7" presStyleCnt="9" custScaleX="100000" custLinFactNeighborX="-3914" custLinFactNeighborY="73"/>
      <dgm:spPr>
        <a:ln w="38100">
          <a:solidFill>
            <a:schemeClr val="accent3"/>
          </a:solidFill>
        </a:ln>
      </dgm:spPr>
    </dgm:pt>
    <dgm:pt modelId="{655C90C7-8B3F-4DDA-AE3D-AF0D4CB578A9}" type="pres">
      <dgm:prSet presAssocID="{FBECFAC7-302D-4BF4-A5D3-68FE1FE5E64D}" presName="iconRect" presStyleLbl="node1" presStyleIdx="7" presStyleCnt="9" custLinFactNeighborX="-737"/>
      <dgm:spPr>
        <a:blipFill>
          <a:blip xmlns:r="http://schemas.openxmlformats.org/officeDocument/2006/relationships" r:embed="rId15" cstate="screen">
            <a:extLst>
              <a:ext uri="{28A0092B-C50C-407E-A947-70E740481C1C}">
                <a14:useLocalDpi xmlns:a14="http://schemas.microsoft.com/office/drawing/2010/main"/>
              </a:ext>
              <a:ext uri="{96DAC541-7B7A-43D3-8B79-37D633B846F1}">
                <asvg:svgBlip xmlns:asvg="http://schemas.microsoft.com/office/drawing/2016/SVG/main" r:embed="rId16"/>
              </a:ext>
            </a:extLst>
          </a:blip>
          <a:srcRect/>
          <a:stretch>
            <a:fillRect/>
          </a:stretch>
        </a:blipFill>
      </dgm:spPr>
      <dgm:extLst>
        <a:ext uri="{E40237B7-FDA0-4F09-8148-C483321AD2D9}">
          <dgm14:cNvPr xmlns:dgm14="http://schemas.microsoft.com/office/drawing/2010/diagram" id="0" name="" descr="Connections"/>
        </a:ext>
      </dgm:extLst>
    </dgm:pt>
    <dgm:pt modelId="{95681E99-F5CA-4AE1-B434-45A1897B8FC5}" type="pres">
      <dgm:prSet presAssocID="{FBECFAC7-302D-4BF4-A5D3-68FE1FE5E64D}" presName="spaceRect" presStyleCnt="0"/>
      <dgm:spPr/>
    </dgm:pt>
    <dgm:pt modelId="{EEB1367E-F550-4536-8800-53E6F2F558AB}" type="pres">
      <dgm:prSet presAssocID="{FBECFAC7-302D-4BF4-A5D3-68FE1FE5E64D}" presName="parTx" presStyleLbl="revTx" presStyleIdx="7" presStyleCnt="9" custScaleX="100214" custLinFactNeighborY="9372">
        <dgm:presLayoutVars>
          <dgm:chMax val="0"/>
          <dgm:chPref val="0"/>
        </dgm:presLayoutVars>
      </dgm:prSet>
      <dgm:spPr/>
    </dgm:pt>
    <dgm:pt modelId="{D002BFDA-63AF-4F54-970B-31306D32CB82}" type="pres">
      <dgm:prSet presAssocID="{45226B7A-83CA-4AE9-A4C1-45C756A3D415}" presName="sibTrans" presStyleCnt="0"/>
      <dgm:spPr/>
    </dgm:pt>
    <dgm:pt modelId="{7250B311-CC34-4663-A5FE-393612B5C4BB}" type="pres">
      <dgm:prSet presAssocID="{176830D0-2015-41AA-A1BB-3ECDCE284BA3}" presName="compNode" presStyleCnt="0"/>
      <dgm:spPr/>
    </dgm:pt>
    <dgm:pt modelId="{0A435EC7-076A-4801-A209-461E50F36F65}" type="pres">
      <dgm:prSet presAssocID="{176830D0-2015-41AA-A1BB-3ECDCE284BA3}" presName="bgRect" presStyleLbl="bgShp" presStyleIdx="8" presStyleCnt="9" custScaleY="147331"/>
      <dgm:spPr>
        <a:ln w="38100">
          <a:solidFill>
            <a:schemeClr val="accent3"/>
          </a:solidFill>
        </a:ln>
      </dgm:spPr>
    </dgm:pt>
    <dgm:pt modelId="{F1BA7ACA-CB78-4CD6-90A6-D5BA00FFD4AA}" type="pres">
      <dgm:prSet presAssocID="{176830D0-2015-41AA-A1BB-3ECDCE284BA3}" presName="iconRect" presStyleLbl="node1" presStyleIdx="8" presStyleCnt="9"/>
      <dgm:spPr>
        <a:blipFill>
          <a:blip xmlns:r="http://schemas.openxmlformats.org/officeDocument/2006/relationships" r:embed="rId17" cstate="screen">
            <a:extLst>
              <a:ext uri="{28A0092B-C50C-407E-A947-70E740481C1C}">
                <a14:useLocalDpi xmlns:a14="http://schemas.microsoft.com/office/drawing/2010/main"/>
              </a:ext>
              <a:ext uri="{96DAC541-7B7A-43D3-8B79-37D633B846F1}">
                <asvg:svgBlip xmlns:asvg="http://schemas.microsoft.com/office/drawing/2016/SVG/main" r:embed="rId18"/>
              </a:ext>
            </a:extLst>
          </a:blip>
          <a:srcRect/>
          <a:stretch>
            <a:fillRect/>
          </a:stretch>
        </a:blipFill>
      </dgm:spPr>
      <dgm:extLst>
        <a:ext uri="{E40237B7-FDA0-4F09-8148-C483321AD2D9}">
          <dgm14:cNvPr xmlns:dgm14="http://schemas.microsoft.com/office/drawing/2010/diagram" id="0" name="" descr="Lightbulb and pencil with solid fill"/>
        </a:ext>
      </dgm:extLst>
    </dgm:pt>
    <dgm:pt modelId="{43BD64A2-E275-4C41-8C4C-2C512A8B7C03}" type="pres">
      <dgm:prSet presAssocID="{176830D0-2015-41AA-A1BB-3ECDCE284BA3}" presName="spaceRect" presStyleCnt="0"/>
      <dgm:spPr/>
    </dgm:pt>
    <dgm:pt modelId="{A88F7D1D-68F8-4F9E-AC66-E9BC1FEE389C}" type="pres">
      <dgm:prSet presAssocID="{176830D0-2015-41AA-A1BB-3ECDCE284BA3}" presName="parTx" presStyleLbl="revTx" presStyleIdx="8" presStyleCnt="9" custScaleY="147439">
        <dgm:presLayoutVars>
          <dgm:chMax val="0"/>
          <dgm:chPref val="0"/>
        </dgm:presLayoutVars>
      </dgm:prSet>
      <dgm:spPr/>
    </dgm:pt>
  </dgm:ptLst>
  <dgm:cxnLst>
    <dgm:cxn modelId="{103F9518-3150-4779-9FF1-391053C72FAC}" srcId="{3DE5E104-1927-4E25-A57A-0A92A42CD1F4}" destId="{0259BA1E-B4FE-4D46-956F-C8BEF06BB145}" srcOrd="2" destOrd="0" parTransId="{3C816468-537E-4725-8FB8-B5206457B347}" sibTransId="{3E1B28D7-0B08-47FD-99D8-70090872B355}"/>
    <dgm:cxn modelId="{5A036260-B05E-4948-944F-6011B0790E0D}" type="presOf" srcId="{DEDE3405-ED6E-44AA-BE07-E4EF0269EF96}" destId="{65D499BB-AD3C-494E-B020-684831DA8F0E}" srcOrd="0" destOrd="0" presId="urn:microsoft.com/office/officeart/2018/2/layout/IconVerticalSolidList"/>
    <dgm:cxn modelId="{F0117A6E-7F56-4B76-B8EA-7ABA0A441DEE}" type="presOf" srcId="{3DE5E104-1927-4E25-A57A-0A92A42CD1F4}" destId="{1E63BFBC-E14D-4F21-B471-CBA6431427FB}" srcOrd="0" destOrd="0" presId="urn:microsoft.com/office/officeart/2018/2/layout/IconVerticalSolidList"/>
    <dgm:cxn modelId="{3D3B6488-53D0-4349-AF6D-1DCC72FA3BEF}" type="presOf" srcId="{F8F08AA7-5E65-4ABC-BD62-52CD0679208F}" destId="{9E215EFC-A840-413E-A149-3A8AC0FA0330}" srcOrd="0" destOrd="0" presId="urn:microsoft.com/office/officeart/2018/2/layout/IconVerticalSolidList"/>
    <dgm:cxn modelId="{1804CB8E-37E8-4B70-9100-94B21988C9DC}" srcId="{3DE5E104-1927-4E25-A57A-0A92A42CD1F4}" destId="{24DE6D6E-46E7-4E61-8653-4B2D0BA45981}" srcOrd="1" destOrd="0" parTransId="{F4468296-0928-4CE7-803B-D4F307329841}" sibTransId="{7A8EABB8-C61A-4A48-91BA-64E6A1E03CDD}"/>
    <dgm:cxn modelId="{2D33729E-CA98-4F2B-B920-F541566CA22E}" srcId="{3DE5E104-1927-4E25-A57A-0A92A42CD1F4}" destId="{DEDE3405-ED6E-44AA-BE07-E4EF0269EF96}" srcOrd="3" destOrd="0" parTransId="{8C64D9EF-0F48-4C06-B397-ADB0DC19EC31}" sibTransId="{08512763-BB18-4CE9-AC2E-D7F2AA98741E}"/>
    <dgm:cxn modelId="{EA1D549E-E8E1-4430-A58E-FE4846A110DE}" srcId="{3DE5E104-1927-4E25-A57A-0A92A42CD1F4}" destId="{3FBD693D-FABF-47A1-8A53-1D5991E7DFF1}" srcOrd="5" destOrd="0" parTransId="{05CF4AFD-0EAD-4A92-BE14-BA56F32C69B2}" sibTransId="{508FC1E2-637F-42B4-AD2B-6D1317E9DA9C}"/>
    <dgm:cxn modelId="{8BA96CAE-181A-4483-A27F-7030EB2A7CC7}" srcId="{3DE5E104-1927-4E25-A57A-0A92A42CD1F4}" destId="{176830D0-2015-41AA-A1BB-3ECDCE284BA3}" srcOrd="8" destOrd="0" parTransId="{9FF5EE5E-9F85-47AA-869A-D551FE0D36B1}" sibTransId="{985DBD11-6783-4FF1-B393-9DA818398823}"/>
    <dgm:cxn modelId="{194BBDB0-B7AF-4AB6-A7F7-90DB2263232E}" type="presOf" srcId="{0259BA1E-B4FE-4D46-956F-C8BEF06BB145}" destId="{CB3054EB-C636-4A6F-9283-8DCC9A50EAC1}" srcOrd="0" destOrd="0" presId="urn:microsoft.com/office/officeart/2018/2/layout/IconVerticalSolidList"/>
    <dgm:cxn modelId="{BAE268B8-7D3F-426B-A3F1-2BF39DCFC5A3}" srcId="{3DE5E104-1927-4E25-A57A-0A92A42CD1F4}" destId="{FBECFAC7-302D-4BF4-A5D3-68FE1FE5E64D}" srcOrd="7" destOrd="0" parTransId="{D0838A76-61F0-4838-95AD-A1A506C25CC1}" sibTransId="{45226B7A-83CA-4AE9-A4C1-45C756A3D415}"/>
    <dgm:cxn modelId="{187DD2BE-19B8-4421-9A78-06A1AE737575}" srcId="{3DE5E104-1927-4E25-A57A-0A92A42CD1F4}" destId="{010BDF2D-1453-4460-8D36-7EAB8DA0C8C9}" srcOrd="0" destOrd="0" parTransId="{7F3D2878-B2EB-4BE8-AA86-AE805C80D9A3}" sibTransId="{0F54F8C5-CFB8-4A59-8FD3-524C33CF3E6E}"/>
    <dgm:cxn modelId="{57EB81C7-DBD0-4567-85EC-7BA0A98F1493}" srcId="{3DE5E104-1927-4E25-A57A-0A92A42CD1F4}" destId="{F8F08AA7-5E65-4ABC-BD62-52CD0679208F}" srcOrd="6" destOrd="0" parTransId="{3DD15F98-1202-475E-B69D-E8E86D632F3B}" sibTransId="{D0659DC7-CE83-4B49-A12D-853B79FAC034}"/>
    <dgm:cxn modelId="{0040C5C7-9B84-4D94-87EB-451AA2FAFB85}" type="presOf" srcId="{176830D0-2015-41AA-A1BB-3ECDCE284BA3}" destId="{A88F7D1D-68F8-4F9E-AC66-E9BC1FEE389C}" srcOrd="0" destOrd="0" presId="urn:microsoft.com/office/officeart/2018/2/layout/IconVerticalSolidList"/>
    <dgm:cxn modelId="{A9DDE2D4-085E-4B24-8979-9E5A9C557C0E}" type="presOf" srcId="{FBECFAC7-302D-4BF4-A5D3-68FE1FE5E64D}" destId="{EEB1367E-F550-4536-8800-53E6F2F558AB}" srcOrd="0" destOrd="0" presId="urn:microsoft.com/office/officeart/2018/2/layout/IconVerticalSolidList"/>
    <dgm:cxn modelId="{EBECB0E0-8633-4CFB-92A3-AAA72DC42247}" type="presOf" srcId="{3FBD693D-FABF-47A1-8A53-1D5991E7DFF1}" destId="{179E48C0-AF30-42E1-9BE1-1DA18A58E913}" srcOrd="0" destOrd="0" presId="urn:microsoft.com/office/officeart/2018/2/layout/IconVerticalSolidList"/>
    <dgm:cxn modelId="{3C36AFED-FA72-4CBF-9812-A9051AFCBC42}" srcId="{3DE5E104-1927-4E25-A57A-0A92A42CD1F4}" destId="{D1D94E42-9B9D-4A99-90A2-7AF72978CC54}" srcOrd="4" destOrd="0" parTransId="{59E55BA9-A5A3-4ED8-97E4-9EE1354AE935}" sibTransId="{5414C922-0CC8-4D5C-BADC-7DEE27A8C001}"/>
    <dgm:cxn modelId="{10EC00F4-913E-420B-AF1F-62513D435424}" type="presOf" srcId="{24DE6D6E-46E7-4E61-8653-4B2D0BA45981}" destId="{961F9775-EDCB-4BBF-A3A1-C9949674D8F4}" srcOrd="0" destOrd="0" presId="urn:microsoft.com/office/officeart/2018/2/layout/IconVerticalSolidList"/>
    <dgm:cxn modelId="{F22DAFF9-65B0-4836-994F-A5D2C9C61D07}" type="presOf" srcId="{010BDF2D-1453-4460-8D36-7EAB8DA0C8C9}" destId="{CCC4840C-73C1-4424-A142-05DBE9D125C7}" srcOrd="0" destOrd="0" presId="urn:microsoft.com/office/officeart/2018/2/layout/IconVerticalSolidList"/>
    <dgm:cxn modelId="{0E4E4BFB-99E1-45A8-A36A-22E77AF647DB}" type="presOf" srcId="{D1D94E42-9B9D-4A99-90A2-7AF72978CC54}" destId="{F900AD6E-3021-4907-AE44-95CFFC57A925}" srcOrd="0" destOrd="0" presId="urn:microsoft.com/office/officeart/2018/2/layout/IconVerticalSolidList"/>
    <dgm:cxn modelId="{6BA730D2-1470-4684-B581-0020B3D1629D}" type="presParOf" srcId="{1E63BFBC-E14D-4F21-B471-CBA6431427FB}" destId="{A11937A2-D9E3-4240-A76E-7E9E806F9647}" srcOrd="0" destOrd="0" presId="urn:microsoft.com/office/officeart/2018/2/layout/IconVerticalSolidList"/>
    <dgm:cxn modelId="{B3096661-50C7-438B-9B46-2C0DCF0A55CC}" type="presParOf" srcId="{A11937A2-D9E3-4240-A76E-7E9E806F9647}" destId="{BE2D9518-ABC8-4780-8AE4-2D4F6509E7AE}" srcOrd="0" destOrd="0" presId="urn:microsoft.com/office/officeart/2018/2/layout/IconVerticalSolidList"/>
    <dgm:cxn modelId="{6E5DE3D2-4A0A-4BAB-B555-999D746B4749}" type="presParOf" srcId="{A11937A2-D9E3-4240-A76E-7E9E806F9647}" destId="{78D95A2A-DF3C-4099-A966-E23A680397C6}" srcOrd="1" destOrd="0" presId="urn:microsoft.com/office/officeart/2018/2/layout/IconVerticalSolidList"/>
    <dgm:cxn modelId="{0E0EC9DC-5724-433D-B080-CFDC30046348}" type="presParOf" srcId="{A11937A2-D9E3-4240-A76E-7E9E806F9647}" destId="{B54DD092-C48D-4C17-951C-1A5256DCD916}" srcOrd="2" destOrd="0" presId="urn:microsoft.com/office/officeart/2018/2/layout/IconVerticalSolidList"/>
    <dgm:cxn modelId="{DD3953F3-2256-410F-9350-28878CE1DEDD}" type="presParOf" srcId="{A11937A2-D9E3-4240-A76E-7E9E806F9647}" destId="{CCC4840C-73C1-4424-A142-05DBE9D125C7}" srcOrd="3" destOrd="0" presId="urn:microsoft.com/office/officeart/2018/2/layout/IconVerticalSolidList"/>
    <dgm:cxn modelId="{46EBFCE5-63A6-4542-88A4-2E6C0922B5E9}" type="presParOf" srcId="{1E63BFBC-E14D-4F21-B471-CBA6431427FB}" destId="{96ECB42F-AE8A-479B-9338-3FBAD85C757B}" srcOrd="1" destOrd="0" presId="urn:microsoft.com/office/officeart/2018/2/layout/IconVerticalSolidList"/>
    <dgm:cxn modelId="{7AFB24CF-3566-4EDD-8D8D-0D65D897E2C1}" type="presParOf" srcId="{1E63BFBC-E14D-4F21-B471-CBA6431427FB}" destId="{851AC65C-36D1-4FC1-A2AB-4C5532F53C4D}" srcOrd="2" destOrd="0" presId="urn:microsoft.com/office/officeart/2018/2/layout/IconVerticalSolidList"/>
    <dgm:cxn modelId="{261A8C0C-CF76-4457-9E0A-65E552EFC6B4}" type="presParOf" srcId="{851AC65C-36D1-4FC1-A2AB-4C5532F53C4D}" destId="{0558300D-22CA-40CA-9BD2-1A3A99618DBA}" srcOrd="0" destOrd="0" presId="urn:microsoft.com/office/officeart/2018/2/layout/IconVerticalSolidList"/>
    <dgm:cxn modelId="{10D68C4A-6A14-4EB5-817F-3B1A8CF2734C}" type="presParOf" srcId="{851AC65C-36D1-4FC1-A2AB-4C5532F53C4D}" destId="{193E3B47-59A8-49A5-B6F0-6067CC7D1693}" srcOrd="1" destOrd="0" presId="urn:microsoft.com/office/officeart/2018/2/layout/IconVerticalSolidList"/>
    <dgm:cxn modelId="{9356962A-7703-45B9-A3A9-41A73F473D75}" type="presParOf" srcId="{851AC65C-36D1-4FC1-A2AB-4C5532F53C4D}" destId="{905C0406-8FFE-4B64-8567-CABF4CD82D68}" srcOrd="2" destOrd="0" presId="urn:microsoft.com/office/officeart/2018/2/layout/IconVerticalSolidList"/>
    <dgm:cxn modelId="{3DBFFA47-75A9-4A54-A81F-0822ADF9218A}" type="presParOf" srcId="{851AC65C-36D1-4FC1-A2AB-4C5532F53C4D}" destId="{961F9775-EDCB-4BBF-A3A1-C9949674D8F4}" srcOrd="3" destOrd="0" presId="urn:microsoft.com/office/officeart/2018/2/layout/IconVerticalSolidList"/>
    <dgm:cxn modelId="{7AB27CA6-BA40-440C-BEF8-56F41EFCDA3E}" type="presParOf" srcId="{1E63BFBC-E14D-4F21-B471-CBA6431427FB}" destId="{80841E8E-22AE-4D81-BEB2-4DE1BEDFD2FB}" srcOrd="3" destOrd="0" presId="urn:microsoft.com/office/officeart/2018/2/layout/IconVerticalSolidList"/>
    <dgm:cxn modelId="{33C1AFE5-8228-4816-A5E0-BB13155A25DB}" type="presParOf" srcId="{1E63BFBC-E14D-4F21-B471-CBA6431427FB}" destId="{0E09A584-AAF8-4F3E-B1FD-78257DE5ABF7}" srcOrd="4" destOrd="0" presId="urn:microsoft.com/office/officeart/2018/2/layout/IconVerticalSolidList"/>
    <dgm:cxn modelId="{C32B41F7-04D8-437A-A570-615ABC227220}" type="presParOf" srcId="{0E09A584-AAF8-4F3E-B1FD-78257DE5ABF7}" destId="{C97F4769-1B53-465A-B8C2-4F509E5ECE25}" srcOrd="0" destOrd="0" presId="urn:microsoft.com/office/officeart/2018/2/layout/IconVerticalSolidList"/>
    <dgm:cxn modelId="{3D018710-D655-42A9-BA81-88A72E2BBEFE}" type="presParOf" srcId="{0E09A584-AAF8-4F3E-B1FD-78257DE5ABF7}" destId="{78B40285-3821-4A3B-AF5D-36F95B1B9642}" srcOrd="1" destOrd="0" presId="urn:microsoft.com/office/officeart/2018/2/layout/IconVerticalSolidList"/>
    <dgm:cxn modelId="{1C4CF557-4E8A-49C9-A094-E6DB5230E64C}" type="presParOf" srcId="{0E09A584-AAF8-4F3E-B1FD-78257DE5ABF7}" destId="{0DE68A7C-B41F-4137-95D5-024FE44C83CC}" srcOrd="2" destOrd="0" presId="urn:microsoft.com/office/officeart/2018/2/layout/IconVerticalSolidList"/>
    <dgm:cxn modelId="{B3075B9C-53A5-419D-96D9-BC856AB2A1F1}" type="presParOf" srcId="{0E09A584-AAF8-4F3E-B1FD-78257DE5ABF7}" destId="{CB3054EB-C636-4A6F-9283-8DCC9A50EAC1}" srcOrd="3" destOrd="0" presId="urn:microsoft.com/office/officeart/2018/2/layout/IconVerticalSolidList"/>
    <dgm:cxn modelId="{ABE0CB2E-A611-4ADB-B4FB-29C013C1E33B}" type="presParOf" srcId="{1E63BFBC-E14D-4F21-B471-CBA6431427FB}" destId="{87083274-9191-47BE-A8D2-631E5C8A8367}" srcOrd="5" destOrd="0" presId="urn:microsoft.com/office/officeart/2018/2/layout/IconVerticalSolidList"/>
    <dgm:cxn modelId="{498467FB-CDD3-4637-884A-7F7D3B14328D}" type="presParOf" srcId="{1E63BFBC-E14D-4F21-B471-CBA6431427FB}" destId="{01CD0373-4E2F-40F3-9708-42C286C3EE05}" srcOrd="6" destOrd="0" presId="urn:microsoft.com/office/officeart/2018/2/layout/IconVerticalSolidList"/>
    <dgm:cxn modelId="{4A31C4F9-4775-4B1E-B4F9-25EBF9EF1460}" type="presParOf" srcId="{01CD0373-4E2F-40F3-9708-42C286C3EE05}" destId="{7C5B80CD-1A56-4C1F-8E55-EE9175FE688A}" srcOrd="0" destOrd="0" presId="urn:microsoft.com/office/officeart/2018/2/layout/IconVerticalSolidList"/>
    <dgm:cxn modelId="{FD549EC1-7386-4746-959F-A28FA9E7E764}" type="presParOf" srcId="{01CD0373-4E2F-40F3-9708-42C286C3EE05}" destId="{7134552B-77C9-44D6-B2F0-229485CE3CCC}" srcOrd="1" destOrd="0" presId="urn:microsoft.com/office/officeart/2018/2/layout/IconVerticalSolidList"/>
    <dgm:cxn modelId="{D9D5EA48-158D-4B90-9D92-532A68E9466B}" type="presParOf" srcId="{01CD0373-4E2F-40F3-9708-42C286C3EE05}" destId="{FC734CB0-8281-48AF-A699-E7096FA37014}" srcOrd="2" destOrd="0" presId="urn:microsoft.com/office/officeart/2018/2/layout/IconVerticalSolidList"/>
    <dgm:cxn modelId="{78903B1D-386C-4E49-A31E-84DB77559071}" type="presParOf" srcId="{01CD0373-4E2F-40F3-9708-42C286C3EE05}" destId="{65D499BB-AD3C-494E-B020-684831DA8F0E}" srcOrd="3" destOrd="0" presId="urn:microsoft.com/office/officeart/2018/2/layout/IconVerticalSolidList"/>
    <dgm:cxn modelId="{68D10392-32FA-482F-A6F4-1784C8F57597}" type="presParOf" srcId="{1E63BFBC-E14D-4F21-B471-CBA6431427FB}" destId="{230CC47F-E163-4CF4-A986-952EEBC10071}" srcOrd="7" destOrd="0" presId="urn:microsoft.com/office/officeart/2018/2/layout/IconVerticalSolidList"/>
    <dgm:cxn modelId="{1F309AB1-8451-4E31-82FB-7C73E19AD18D}" type="presParOf" srcId="{1E63BFBC-E14D-4F21-B471-CBA6431427FB}" destId="{2A2D5BD3-A6F8-4CC6-A5AB-75AA624A5080}" srcOrd="8" destOrd="0" presId="urn:microsoft.com/office/officeart/2018/2/layout/IconVerticalSolidList"/>
    <dgm:cxn modelId="{E00F4502-8F9C-4762-AAFC-89884C591D02}" type="presParOf" srcId="{2A2D5BD3-A6F8-4CC6-A5AB-75AA624A5080}" destId="{54434563-CB23-41E2-A19B-1B7BFF232A17}" srcOrd="0" destOrd="0" presId="urn:microsoft.com/office/officeart/2018/2/layout/IconVerticalSolidList"/>
    <dgm:cxn modelId="{21B1276E-574C-4707-A700-A2B2843BF4AA}" type="presParOf" srcId="{2A2D5BD3-A6F8-4CC6-A5AB-75AA624A5080}" destId="{57F5C24F-2DAC-4A90-9574-5371229BB9D8}" srcOrd="1" destOrd="0" presId="urn:microsoft.com/office/officeart/2018/2/layout/IconVerticalSolidList"/>
    <dgm:cxn modelId="{D2B8B444-5CCF-44F2-9F2A-D8007673B3D5}" type="presParOf" srcId="{2A2D5BD3-A6F8-4CC6-A5AB-75AA624A5080}" destId="{7395F396-7120-4251-91C8-D16A4157C28D}" srcOrd="2" destOrd="0" presId="urn:microsoft.com/office/officeart/2018/2/layout/IconVerticalSolidList"/>
    <dgm:cxn modelId="{E8410AFE-F916-4DB2-9873-F33EF4DBA81A}" type="presParOf" srcId="{2A2D5BD3-A6F8-4CC6-A5AB-75AA624A5080}" destId="{F900AD6E-3021-4907-AE44-95CFFC57A925}" srcOrd="3" destOrd="0" presId="urn:microsoft.com/office/officeart/2018/2/layout/IconVerticalSolidList"/>
    <dgm:cxn modelId="{93EB849A-4E72-43AA-AFED-F7378E1BD8AF}" type="presParOf" srcId="{1E63BFBC-E14D-4F21-B471-CBA6431427FB}" destId="{AD1E2A8E-D333-4DA1-9589-6A10D8E44C96}" srcOrd="9" destOrd="0" presId="urn:microsoft.com/office/officeart/2018/2/layout/IconVerticalSolidList"/>
    <dgm:cxn modelId="{ED066F68-FF90-46E3-819D-C533676C96D4}" type="presParOf" srcId="{1E63BFBC-E14D-4F21-B471-CBA6431427FB}" destId="{763E266B-9044-4F15-A4B4-E1EA09BFB74E}" srcOrd="10" destOrd="0" presId="urn:microsoft.com/office/officeart/2018/2/layout/IconVerticalSolidList"/>
    <dgm:cxn modelId="{BDE762C6-4573-4F51-9B6C-7957999D0C47}" type="presParOf" srcId="{763E266B-9044-4F15-A4B4-E1EA09BFB74E}" destId="{EAC040DD-35A3-4750-8361-27B8CDC550E4}" srcOrd="0" destOrd="0" presId="urn:microsoft.com/office/officeart/2018/2/layout/IconVerticalSolidList"/>
    <dgm:cxn modelId="{0A4746A6-FF45-4C7F-AE29-8B255D3CF4BD}" type="presParOf" srcId="{763E266B-9044-4F15-A4B4-E1EA09BFB74E}" destId="{822E52C9-ABC1-4486-B68F-59D84A504E32}" srcOrd="1" destOrd="0" presId="urn:microsoft.com/office/officeart/2018/2/layout/IconVerticalSolidList"/>
    <dgm:cxn modelId="{0EFF1FA0-3DE9-407F-831D-E9490105DFD8}" type="presParOf" srcId="{763E266B-9044-4F15-A4B4-E1EA09BFB74E}" destId="{7B01A961-1A4F-4643-818C-D584DA59A4AE}" srcOrd="2" destOrd="0" presId="urn:microsoft.com/office/officeart/2018/2/layout/IconVerticalSolidList"/>
    <dgm:cxn modelId="{80F02404-4210-48F1-B7B2-89F8FC2CF687}" type="presParOf" srcId="{763E266B-9044-4F15-A4B4-E1EA09BFB74E}" destId="{179E48C0-AF30-42E1-9BE1-1DA18A58E913}" srcOrd="3" destOrd="0" presId="urn:microsoft.com/office/officeart/2018/2/layout/IconVerticalSolidList"/>
    <dgm:cxn modelId="{DCD22189-62F6-4374-84FE-4807FB45C53F}" type="presParOf" srcId="{1E63BFBC-E14D-4F21-B471-CBA6431427FB}" destId="{020CFF9D-96F7-4482-8F01-9B45B15E899C}" srcOrd="11" destOrd="0" presId="urn:microsoft.com/office/officeart/2018/2/layout/IconVerticalSolidList"/>
    <dgm:cxn modelId="{EA5BEA63-7236-4654-8E14-4D9E100E9ED4}" type="presParOf" srcId="{1E63BFBC-E14D-4F21-B471-CBA6431427FB}" destId="{EA5D49E2-BD39-45D8-B7F1-39CAE855956F}" srcOrd="12" destOrd="0" presId="urn:microsoft.com/office/officeart/2018/2/layout/IconVerticalSolidList"/>
    <dgm:cxn modelId="{E24AD361-D9AE-4148-B3ED-CCECF64A3153}" type="presParOf" srcId="{EA5D49E2-BD39-45D8-B7F1-39CAE855956F}" destId="{8F7DC087-9203-448F-9D6A-BE413360A859}" srcOrd="0" destOrd="0" presId="urn:microsoft.com/office/officeart/2018/2/layout/IconVerticalSolidList"/>
    <dgm:cxn modelId="{B0C0930C-61C7-4202-A288-F49315A08ECF}" type="presParOf" srcId="{EA5D49E2-BD39-45D8-B7F1-39CAE855956F}" destId="{FC8D456A-56B7-4039-8810-D33814FF17C8}" srcOrd="1" destOrd="0" presId="urn:microsoft.com/office/officeart/2018/2/layout/IconVerticalSolidList"/>
    <dgm:cxn modelId="{DA717B96-1555-458D-B0FB-75D1D39B08C9}" type="presParOf" srcId="{EA5D49E2-BD39-45D8-B7F1-39CAE855956F}" destId="{0B8F14D2-7FBE-4B99-B960-7F5A71DCC2A9}" srcOrd="2" destOrd="0" presId="urn:microsoft.com/office/officeart/2018/2/layout/IconVerticalSolidList"/>
    <dgm:cxn modelId="{8A79A895-9A0E-4775-9CE5-CE0160A41A61}" type="presParOf" srcId="{EA5D49E2-BD39-45D8-B7F1-39CAE855956F}" destId="{9E215EFC-A840-413E-A149-3A8AC0FA0330}" srcOrd="3" destOrd="0" presId="urn:microsoft.com/office/officeart/2018/2/layout/IconVerticalSolidList"/>
    <dgm:cxn modelId="{85885D8B-6C3A-4DDA-A58A-C8FDA727EFD5}" type="presParOf" srcId="{1E63BFBC-E14D-4F21-B471-CBA6431427FB}" destId="{C10B78D8-C629-47C1-842A-DFBB57734678}" srcOrd="13" destOrd="0" presId="urn:microsoft.com/office/officeart/2018/2/layout/IconVerticalSolidList"/>
    <dgm:cxn modelId="{866C8D83-3074-4DC4-9284-A2E047BE634C}" type="presParOf" srcId="{1E63BFBC-E14D-4F21-B471-CBA6431427FB}" destId="{DD0E9B7C-A1F1-410F-BFF7-A72B17230545}" srcOrd="14" destOrd="0" presId="urn:microsoft.com/office/officeart/2018/2/layout/IconVerticalSolidList"/>
    <dgm:cxn modelId="{9A2567E0-8AA9-4047-9133-9ECDBF4A2268}" type="presParOf" srcId="{DD0E9B7C-A1F1-410F-BFF7-A72B17230545}" destId="{A84FCA44-D3A8-4254-9C12-30EBA9294414}" srcOrd="0" destOrd="0" presId="urn:microsoft.com/office/officeart/2018/2/layout/IconVerticalSolidList"/>
    <dgm:cxn modelId="{0047BD67-5EA4-4AE5-B078-45A33C2B9AE9}" type="presParOf" srcId="{DD0E9B7C-A1F1-410F-BFF7-A72B17230545}" destId="{655C90C7-8B3F-4DDA-AE3D-AF0D4CB578A9}" srcOrd="1" destOrd="0" presId="urn:microsoft.com/office/officeart/2018/2/layout/IconVerticalSolidList"/>
    <dgm:cxn modelId="{91EC74EE-4188-48CD-880C-515DEC821B7B}" type="presParOf" srcId="{DD0E9B7C-A1F1-410F-BFF7-A72B17230545}" destId="{95681E99-F5CA-4AE1-B434-45A1897B8FC5}" srcOrd="2" destOrd="0" presId="urn:microsoft.com/office/officeart/2018/2/layout/IconVerticalSolidList"/>
    <dgm:cxn modelId="{748B05C3-6F2F-4593-83F2-12F5132654CF}" type="presParOf" srcId="{DD0E9B7C-A1F1-410F-BFF7-A72B17230545}" destId="{EEB1367E-F550-4536-8800-53E6F2F558AB}" srcOrd="3" destOrd="0" presId="urn:microsoft.com/office/officeart/2018/2/layout/IconVerticalSolidList"/>
    <dgm:cxn modelId="{62406EF3-7E7E-44EF-BAB0-ADEBBF5C21E1}" type="presParOf" srcId="{1E63BFBC-E14D-4F21-B471-CBA6431427FB}" destId="{D002BFDA-63AF-4F54-970B-31306D32CB82}" srcOrd="15" destOrd="0" presId="urn:microsoft.com/office/officeart/2018/2/layout/IconVerticalSolidList"/>
    <dgm:cxn modelId="{33D21F85-C269-4DB8-B814-54DC650FF42C}" type="presParOf" srcId="{1E63BFBC-E14D-4F21-B471-CBA6431427FB}" destId="{7250B311-CC34-4663-A5FE-393612B5C4BB}" srcOrd="16" destOrd="0" presId="urn:microsoft.com/office/officeart/2018/2/layout/IconVerticalSolidList"/>
    <dgm:cxn modelId="{8E9004BD-ABA4-44A5-A1E4-C8B20ECE253E}" type="presParOf" srcId="{7250B311-CC34-4663-A5FE-393612B5C4BB}" destId="{0A435EC7-076A-4801-A209-461E50F36F65}" srcOrd="0" destOrd="0" presId="urn:microsoft.com/office/officeart/2018/2/layout/IconVerticalSolidList"/>
    <dgm:cxn modelId="{AADA7494-1B57-40C2-A574-A9F71E8EA4B7}" type="presParOf" srcId="{7250B311-CC34-4663-A5FE-393612B5C4BB}" destId="{F1BA7ACA-CB78-4CD6-90A6-D5BA00FFD4AA}" srcOrd="1" destOrd="0" presId="urn:microsoft.com/office/officeart/2018/2/layout/IconVerticalSolidList"/>
    <dgm:cxn modelId="{CD915349-DB2D-45BD-ADC2-7351BA1DC721}" type="presParOf" srcId="{7250B311-CC34-4663-A5FE-393612B5C4BB}" destId="{43BD64A2-E275-4C41-8C4C-2C512A8B7C03}" srcOrd="2" destOrd="0" presId="urn:microsoft.com/office/officeart/2018/2/layout/IconVerticalSolidList"/>
    <dgm:cxn modelId="{E605D3AC-1C1E-4F61-B842-CBEEE835195C}" type="presParOf" srcId="{7250B311-CC34-4663-A5FE-393612B5C4BB}" destId="{A88F7D1D-68F8-4F9E-AC66-E9BC1FEE389C}" srcOrd="3" destOrd="0" presId="urn:microsoft.com/office/officeart/2018/2/layout/IconVerticalSolidList"/>
  </dgm:cxnLst>
  <dgm:bg/>
  <dgm:whole>
    <a:ln>
      <a:solidFill>
        <a:schemeClr val="accent3"/>
      </a:solidFill>
    </a:ln>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3DE5E104-1927-4E25-A57A-0A92A42CD1F4}" type="doc">
      <dgm:prSet loTypeId="urn:microsoft.com/office/officeart/2018/2/layout/IconVerticalSolidList" loCatId="icon" qsTypeId="urn:microsoft.com/office/officeart/2005/8/quickstyle/simple1" qsCatId="simple" csTypeId="urn:microsoft.com/office/officeart/2005/8/colors/accent5_2" csCatId="accent5" phldr="1"/>
      <dgm:spPr/>
      <dgm:t>
        <a:bodyPr/>
        <a:lstStyle/>
        <a:p>
          <a:endParaRPr lang="en-US"/>
        </a:p>
      </dgm:t>
    </dgm:pt>
    <dgm:pt modelId="{010BDF2D-1453-4460-8D36-7EAB8DA0C8C9}">
      <dgm:prSet custT="1"/>
      <dgm:spPr/>
      <dgm:t>
        <a:bodyPr tIns="0" bIns="36000"/>
        <a:lstStyle/>
        <a:p>
          <a:pPr>
            <a:lnSpc>
              <a:spcPct val="100000"/>
            </a:lnSpc>
          </a:pPr>
          <a:r>
            <a:rPr lang="en-GB" sz="1100" b="1" dirty="0">
              <a:solidFill>
                <a:schemeClr val="bg1"/>
              </a:solidFill>
              <a:latin typeface="+mj-lt"/>
              <a:ea typeface="Tahoma" panose="020B0604030504040204" pitchFamily="34" charset="0"/>
              <a:cs typeface="Tahoma" panose="020B0604030504040204" pitchFamily="34" charset="0"/>
            </a:rPr>
            <a:t>Place- </a:t>
          </a:r>
          <a:r>
            <a:rPr lang="en-US" sz="1100" dirty="0">
              <a:solidFill>
                <a:schemeClr val="bg1"/>
              </a:solidFill>
              <a:latin typeface="+mj-lt"/>
            </a:rPr>
            <a:t>home, community, landscape, </a:t>
          </a:r>
          <a:r>
            <a:rPr lang="en-US" sz="1100" dirty="0">
              <a:solidFill>
                <a:srgbClr val="C32359"/>
              </a:solidFill>
              <a:latin typeface="+mj-lt"/>
            </a:rPr>
            <a:t>sense of place</a:t>
          </a:r>
          <a:r>
            <a:rPr lang="en-US" sz="1100" dirty="0">
              <a:solidFill>
                <a:schemeClr val="bg1"/>
              </a:solidFill>
              <a:latin typeface="+mj-lt"/>
            </a:rPr>
            <a:t>, different types, sizes and locations. </a:t>
          </a:r>
          <a:endParaRPr lang="en-US" sz="1100" b="0" dirty="0">
            <a:solidFill>
              <a:schemeClr val="bg1"/>
            </a:solidFill>
            <a:latin typeface="+mj-lt"/>
            <a:ea typeface="Tahoma" panose="020B0604030504040204" pitchFamily="34" charset="0"/>
            <a:cs typeface="Tahoma" panose="020B0604030504040204" pitchFamily="34" charset="0"/>
          </a:endParaRPr>
        </a:p>
      </dgm:t>
    </dgm:pt>
    <dgm:pt modelId="{7F3D2878-B2EB-4BE8-AA86-AE805C80D9A3}" type="parTrans" cxnId="{187DD2BE-19B8-4421-9A78-06A1AE737575}">
      <dgm:prSet/>
      <dgm:spPr/>
      <dgm:t>
        <a:bodyPr/>
        <a:lstStyle/>
        <a:p>
          <a:endParaRPr lang="en-US"/>
        </a:p>
      </dgm:t>
    </dgm:pt>
    <dgm:pt modelId="{0F54F8C5-CFB8-4A59-8FD3-524C33CF3E6E}" type="sibTrans" cxnId="{187DD2BE-19B8-4421-9A78-06A1AE737575}">
      <dgm:prSet/>
      <dgm:spPr/>
      <dgm:t>
        <a:bodyPr/>
        <a:lstStyle/>
        <a:p>
          <a:endParaRPr lang="en-US"/>
        </a:p>
      </dgm:t>
    </dgm:pt>
    <dgm:pt modelId="{24DE6D6E-46E7-4E61-8653-4B2D0BA45981}">
      <dgm:prSet custT="1"/>
      <dgm:spPr/>
      <dgm:t>
        <a:bodyPr tIns="0"/>
        <a:lstStyle/>
        <a:p>
          <a:pPr>
            <a:lnSpc>
              <a:spcPct val="100000"/>
            </a:lnSpc>
          </a:pPr>
          <a:r>
            <a:rPr lang="en-GB" sz="1100" b="1" dirty="0">
              <a:solidFill>
                <a:schemeClr val="bg1"/>
              </a:solidFill>
              <a:latin typeface="+mj-lt"/>
              <a:ea typeface="Tahoma" panose="020B0604030504040204" pitchFamily="34" charset="0"/>
              <a:cs typeface="Tahoma" panose="020B0604030504040204" pitchFamily="34" charset="0"/>
            </a:rPr>
            <a:t>Space- </a:t>
          </a:r>
          <a:r>
            <a:rPr lang="en-US" sz="1100" b="0" dirty="0">
              <a:solidFill>
                <a:schemeClr val="bg1"/>
              </a:solidFill>
              <a:latin typeface="+mj-lt"/>
              <a:ea typeface="Tahoma" panose="020B0604030504040204" pitchFamily="34" charset="0"/>
              <a:cs typeface="Tahoma" panose="020B0604030504040204" pitchFamily="34" charset="0"/>
            </a:rPr>
            <a:t>location, distribution, </a:t>
          </a:r>
          <a:r>
            <a:rPr lang="en-US" sz="1100" b="0" dirty="0">
              <a:solidFill>
                <a:srgbClr val="C32359"/>
              </a:solidFill>
              <a:latin typeface="+mj-lt"/>
              <a:ea typeface="Tahoma" panose="020B0604030504040204" pitchFamily="34" charset="0"/>
              <a:cs typeface="Tahoma" panose="020B0604030504040204" pitchFamily="34" charset="0"/>
            </a:rPr>
            <a:t>pattern</a:t>
          </a:r>
          <a:r>
            <a:rPr lang="en-US" sz="1100" b="0" dirty="0">
              <a:solidFill>
                <a:schemeClr val="bg1"/>
              </a:solidFill>
              <a:latin typeface="+mj-lt"/>
              <a:ea typeface="Tahoma" panose="020B0604030504040204" pitchFamily="34" charset="0"/>
              <a:cs typeface="Tahoma" panose="020B0604030504040204" pitchFamily="34" charset="0"/>
            </a:rPr>
            <a:t>, interaction, distance, physical and human geographical features</a:t>
          </a:r>
        </a:p>
      </dgm:t>
    </dgm:pt>
    <dgm:pt modelId="{F4468296-0928-4CE7-803B-D4F307329841}" type="parTrans" cxnId="{1804CB8E-37E8-4B70-9100-94B21988C9DC}">
      <dgm:prSet/>
      <dgm:spPr/>
      <dgm:t>
        <a:bodyPr/>
        <a:lstStyle/>
        <a:p>
          <a:endParaRPr lang="en-US"/>
        </a:p>
      </dgm:t>
    </dgm:pt>
    <dgm:pt modelId="{7A8EABB8-C61A-4A48-91BA-64E6A1E03CDD}" type="sibTrans" cxnId="{1804CB8E-37E8-4B70-9100-94B21988C9DC}">
      <dgm:prSet/>
      <dgm:spPr/>
      <dgm:t>
        <a:bodyPr/>
        <a:lstStyle/>
        <a:p>
          <a:endParaRPr lang="en-US"/>
        </a:p>
      </dgm:t>
    </dgm:pt>
    <dgm:pt modelId="{0259BA1E-B4FE-4D46-956F-C8BEF06BB145}">
      <dgm:prSet custT="1"/>
      <dgm:spPr/>
      <dgm:t>
        <a:bodyPr/>
        <a:lstStyle/>
        <a:p>
          <a:pPr>
            <a:lnSpc>
              <a:spcPct val="100000"/>
            </a:lnSpc>
          </a:pPr>
          <a:r>
            <a:rPr lang="en-GB" sz="1100" b="1" dirty="0">
              <a:solidFill>
                <a:schemeClr val="bg1"/>
              </a:solidFill>
              <a:latin typeface="+mj-lt"/>
              <a:ea typeface="Tahoma" panose="020B0604030504040204" pitchFamily="34" charset="0"/>
              <a:cs typeface="Tahoma" panose="020B0604030504040204" pitchFamily="34" charset="0"/>
            </a:rPr>
            <a:t>Environment- </a:t>
          </a:r>
          <a:r>
            <a:rPr lang="en-US" sz="1100" b="0" dirty="0">
              <a:solidFill>
                <a:srgbClr val="C32359"/>
              </a:solidFill>
              <a:latin typeface="+mj-lt"/>
              <a:ea typeface="Tahoma" panose="020B0604030504040204" pitchFamily="34" charset="0"/>
              <a:cs typeface="Tahoma" panose="020B0604030504040204" pitchFamily="34" charset="0"/>
            </a:rPr>
            <a:t>interactions between physical and human</a:t>
          </a:r>
          <a:r>
            <a:rPr lang="en-US" sz="1100" b="0" dirty="0">
              <a:solidFill>
                <a:schemeClr val="bg1"/>
              </a:solidFill>
              <a:latin typeface="+mj-lt"/>
              <a:ea typeface="Tahoma" panose="020B0604030504040204" pitchFamily="34" charset="0"/>
              <a:cs typeface="Tahoma" panose="020B0604030504040204" pitchFamily="34" charset="0"/>
            </a:rPr>
            <a:t>, ecosystems, environmental </a:t>
          </a:r>
          <a:r>
            <a:rPr lang="en-US" sz="1100" b="0" dirty="0">
              <a:solidFill>
                <a:srgbClr val="C32359"/>
              </a:solidFill>
              <a:latin typeface="+mj-lt"/>
              <a:ea typeface="Tahoma" panose="020B0604030504040204" pitchFamily="34" charset="0"/>
              <a:cs typeface="Tahoma" panose="020B0604030504040204" pitchFamily="34" charset="0"/>
            </a:rPr>
            <a:t>change</a:t>
          </a:r>
          <a:r>
            <a:rPr lang="en-US" sz="1100" b="0" dirty="0">
              <a:solidFill>
                <a:schemeClr val="bg1"/>
              </a:solidFill>
              <a:latin typeface="+mj-lt"/>
              <a:ea typeface="Tahoma" panose="020B0604030504040204" pitchFamily="34" charset="0"/>
              <a:cs typeface="Tahoma" panose="020B0604030504040204" pitchFamily="34" charset="0"/>
            </a:rPr>
            <a:t> and impact, resources and sustainability,</a:t>
          </a:r>
        </a:p>
      </dgm:t>
    </dgm:pt>
    <dgm:pt modelId="{3C816468-537E-4725-8FB8-B5206457B347}" type="parTrans" cxnId="{103F9518-3150-4779-9FF1-391053C72FAC}">
      <dgm:prSet/>
      <dgm:spPr/>
      <dgm:t>
        <a:bodyPr/>
        <a:lstStyle/>
        <a:p>
          <a:endParaRPr lang="en-US"/>
        </a:p>
      </dgm:t>
    </dgm:pt>
    <dgm:pt modelId="{3E1B28D7-0B08-47FD-99D8-70090872B355}" type="sibTrans" cxnId="{103F9518-3150-4779-9FF1-391053C72FAC}">
      <dgm:prSet/>
      <dgm:spPr/>
      <dgm:t>
        <a:bodyPr/>
        <a:lstStyle/>
        <a:p>
          <a:endParaRPr lang="en-US"/>
        </a:p>
      </dgm:t>
    </dgm:pt>
    <dgm:pt modelId="{D1D94E42-9B9D-4A99-90A2-7AF72978CC54}">
      <dgm:prSet custT="1"/>
      <dgm:spPr/>
      <dgm:t>
        <a:bodyPr/>
        <a:lstStyle/>
        <a:p>
          <a:pPr>
            <a:lnSpc>
              <a:spcPct val="100000"/>
            </a:lnSpc>
          </a:pPr>
          <a:r>
            <a:rPr lang="en-GB" sz="1100" b="1" dirty="0">
              <a:latin typeface="+mj-lt"/>
              <a:ea typeface="Tahoma" panose="020B0604030504040204" pitchFamily="34" charset="0"/>
              <a:cs typeface="Tahoma" panose="020B0604030504040204" pitchFamily="34" charset="0"/>
            </a:rPr>
            <a:t>Scale- </a:t>
          </a:r>
          <a:r>
            <a:rPr lang="en-US" sz="1100" dirty="0">
              <a:latin typeface="+mj-lt"/>
            </a:rPr>
            <a:t>size of </a:t>
          </a:r>
          <a:r>
            <a:rPr lang="en-US" sz="1100" dirty="0">
              <a:solidFill>
                <a:srgbClr val="C32359"/>
              </a:solidFill>
              <a:latin typeface="+mj-lt"/>
            </a:rPr>
            <a:t>investigation</a:t>
          </a:r>
          <a:r>
            <a:rPr lang="en-US" sz="1100" dirty="0">
              <a:latin typeface="+mj-lt"/>
            </a:rPr>
            <a:t>: micro to macro, local to global, personal to planetary, zoom in and out to consider </a:t>
          </a:r>
          <a:r>
            <a:rPr lang="en-US" sz="1100" dirty="0">
              <a:solidFill>
                <a:srgbClr val="C32359"/>
              </a:solidFill>
              <a:latin typeface="+mj-lt"/>
            </a:rPr>
            <a:t>interconnections</a:t>
          </a:r>
          <a:r>
            <a:rPr lang="en-US" sz="1100" dirty="0">
              <a:latin typeface="+mj-lt"/>
            </a:rPr>
            <a:t> and </a:t>
          </a:r>
          <a:r>
            <a:rPr lang="en-US" sz="1100" dirty="0">
              <a:solidFill>
                <a:srgbClr val="C32359"/>
              </a:solidFill>
              <a:latin typeface="+mj-lt"/>
            </a:rPr>
            <a:t>interactions</a:t>
          </a:r>
          <a:r>
            <a:rPr lang="en-US" sz="1100" dirty="0">
              <a:latin typeface="+mj-lt"/>
            </a:rPr>
            <a:t> </a:t>
          </a:r>
          <a:endParaRPr lang="en-US" sz="1100" b="0" dirty="0">
            <a:latin typeface="+mj-lt"/>
            <a:ea typeface="Tahoma" panose="020B0604030504040204" pitchFamily="34" charset="0"/>
            <a:cs typeface="Tahoma" panose="020B0604030504040204" pitchFamily="34" charset="0"/>
          </a:endParaRPr>
        </a:p>
      </dgm:t>
    </dgm:pt>
    <dgm:pt modelId="{59E55BA9-A5A3-4ED8-97E4-9EE1354AE935}" type="parTrans" cxnId="{3C36AFED-FA72-4CBF-9812-A9051AFCBC42}">
      <dgm:prSet/>
      <dgm:spPr/>
      <dgm:t>
        <a:bodyPr/>
        <a:lstStyle/>
        <a:p>
          <a:endParaRPr lang="en-US"/>
        </a:p>
      </dgm:t>
    </dgm:pt>
    <dgm:pt modelId="{5414C922-0CC8-4D5C-BADC-7DEE27A8C001}" type="sibTrans" cxnId="{3C36AFED-FA72-4CBF-9812-A9051AFCBC42}">
      <dgm:prSet/>
      <dgm:spPr/>
      <dgm:t>
        <a:bodyPr/>
        <a:lstStyle/>
        <a:p>
          <a:endParaRPr lang="en-US"/>
        </a:p>
      </dgm:t>
    </dgm:pt>
    <dgm:pt modelId="{F8F08AA7-5E65-4ABC-BD62-52CD0679208F}">
      <dgm:prSet custT="1"/>
      <dgm:spPr/>
      <dgm:t>
        <a:bodyPr tIns="0"/>
        <a:lstStyle/>
        <a:p>
          <a:pPr>
            <a:lnSpc>
              <a:spcPct val="100000"/>
            </a:lnSpc>
          </a:pPr>
          <a:r>
            <a:rPr lang="en-GB" sz="1100" b="1" dirty="0">
              <a:latin typeface="+mj-lt"/>
              <a:ea typeface="Tahoma" panose="020B0604030504040204" pitchFamily="34" charset="0"/>
              <a:cs typeface="Tahoma" panose="020B0604030504040204" pitchFamily="34" charset="0"/>
            </a:rPr>
            <a:t>Diversity-</a:t>
          </a:r>
          <a:r>
            <a:rPr lang="en-GB" sz="1100" b="0" dirty="0">
              <a:latin typeface="+mj-lt"/>
              <a:ea typeface="Tahoma" panose="020B0604030504040204" pitchFamily="34" charset="0"/>
              <a:cs typeface="Tahoma" panose="020B0604030504040204" pitchFamily="34" charset="0"/>
            </a:rPr>
            <a:t> </a:t>
          </a:r>
          <a:r>
            <a:rPr lang="en-US" sz="1100" dirty="0">
              <a:solidFill>
                <a:srgbClr val="C32359"/>
              </a:solidFill>
              <a:latin typeface="+mj-lt"/>
            </a:rPr>
            <a:t>similarity, difference, comparison, contrast</a:t>
          </a:r>
          <a:r>
            <a:rPr lang="en-US" sz="1100" dirty="0">
              <a:latin typeface="+mj-lt"/>
            </a:rPr>
            <a:t>, awareness of cultures, identities, values, </a:t>
          </a:r>
          <a:r>
            <a:rPr lang="en-US" sz="1100" dirty="0">
              <a:solidFill>
                <a:srgbClr val="C32359"/>
              </a:solidFill>
              <a:latin typeface="+mj-lt"/>
            </a:rPr>
            <a:t>futures</a:t>
          </a:r>
          <a:endParaRPr lang="en-US" sz="1100" b="0" dirty="0">
            <a:solidFill>
              <a:srgbClr val="C32359"/>
            </a:solidFill>
            <a:latin typeface="+mj-lt"/>
            <a:ea typeface="Tahoma" panose="020B0604030504040204" pitchFamily="34" charset="0"/>
            <a:cs typeface="Tahoma" panose="020B0604030504040204" pitchFamily="34" charset="0"/>
          </a:endParaRPr>
        </a:p>
      </dgm:t>
    </dgm:pt>
    <dgm:pt modelId="{3DD15F98-1202-475E-B69D-E8E86D632F3B}" type="parTrans" cxnId="{57EB81C7-DBD0-4567-85EC-7BA0A98F1493}">
      <dgm:prSet/>
      <dgm:spPr/>
      <dgm:t>
        <a:bodyPr/>
        <a:lstStyle/>
        <a:p>
          <a:endParaRPr lang="en-US"/>
        </a:p>
      </dgm:t>
    </dgm:pt>
    <dgm:pt modelId="{D0659DC7-CE83-4B49-A12D-853B79FAC034}" type="sibTrans" cxnId="{57EB81C7-DBD0-4567-85EC-7BA0A98F1493}">
      <dgm:prSet/>
      <dgm:spPr/>
      <dgm:t>
        <a:bodyPr/>
        <a:lstStyle/>
        <a:p>
          <a:endParaRPr lang="en-US"/>
        </a:p>
      </dgm:t>
    </dgm:pt>
    <dgm:pt modelId="{FBECFAC7-302D-4BF4-A5D3-68FE1FE5E64D}">
      <dgm:prSet custT="1"/>
      <dgm:spPr/>
      <dgm:t>
        <a:bodyPr/>
        <a:lstStyle/>
        <a:p>
          <a:pPr>
            <a:lnSpc>
              <a:spcPct val="100000"/>
            </a:lnSpc>
          </a:pPr>
          <a:r>
            <a:rPr lang="en-GB" sz="1100" b="1" dirty="0">
              <a:latin typeface="+mj-lt"/>
              <a:ea typeface="Tahoma" panose="020B0604030504040204" pitchFamily="34" charset="0"/>
              <a:cs typeface="Tahoma" panose="020B0604030504040204" pitchFamily="34" charset="0"/>
            </a:rPr>
            <a:t>Interconnections-</a:t>
          </a:r>
          <a:r>
            <a:rPr lang="en-GB" sz="1100" b="0" dirty="0">
              <a:latin typeface="+mj-lt"/>
              <a:ea typeface="Tahoma" panose="020B0604030504040204" pitchFamily="34" charset="0"/>
              <a:cs typeface="Tahoma" panose="020B0604030504040204" pitchFamily="34" charset="0"/>
            </a:rPr>
            <a:t> linking </a:t>
          </a:r>
          <a:r>
            <a:rPr lang="en-US" sz="1100" dirty="0">
              <a:latin typeface="+mj-lt"/>
            </a:rPr>
            <a:t>people, places, environments, spaces, events, </a:t>
          </a:r>
          <a:r>
            <a:rPr lang="en-US" sz="1100" dirty="0">
              <a:solidFill>
                <a:srgbClr val="C32359"/>
              </a:solidFill>
              <a:latin typeface="+mj-lt"/>
            </a:rPr>
            <a:t>cause &amp; effect</a:t>
          </a:r>
          <a:endParaRPr lang="en-US" sz="1100" b="0" dirty="0">
            <a:solidFill>
              <a:srgbClr val="C32359"/>
            </a:solidFill>
            <a:latin typeface="+mj-lt"/>
            <a:ea typeface="Tahoma" panose="020B0604030504040204" pitchFamily="34" charset="0"/>
            <a:cs typeface="Tahoma" panose="020B0604030504040204" pitchFamily="34" charset="0"/>
          </a:endParaRPr>
        </a:p>
      </dgm:t>
    </dgm:pt>
    <dgm:pt modelId="{D0838A76-61F0-4838-95AD-A1A506C25CC1}" type="parTrans" cxnId="{BAE268B8-7D3F-426B-A3F1-2BF39DCFC5A3}">
      <dgm:prSet/>
      <dgm:spPr/>
      <dgm:t>
        <a:bodyPr/>
        <a:lstStyle/>
        <a:p>
          <a:endParaRPr lang="en-US"/>
        </a:p>
      </dgm:t>
    </dgm:pt>
    <dgm:pt modelId="{45226B7A-83CA-4AE9-A4C1-45C756A3D415}" type="sibTrans" cxnId="{BAE268B8-7D3F-426B-A3F1-2BF39DCFC5A3}">
      <dgm:prSet/>
      <dgm:spPr/>
      <dgm:t>
        <a:bodyPr/>
        <a:lstStyle/>
        <a:p>
          <a:endParaRPr lang="en-US"/>
        </a:p>
      </dgm:t>
    </dgm:pt>
    <dgm:pt modelId="{176830D0-2015-41AA-A1BB-3ECDCE284BA3}">
      <dgm:prSet custT="1"/>
      <dgm:spPr/>
      <dgm:t>
        <a:bodyPr/>
        <a:lstStyle/>
        <a:p>
          <a:pPr>
            <a:lnSpc>
              <a:spcPct val="100000"/>
            </a:lnSpc>
          </a:pPr>
          <a:r>
            <a:rPr lang="en-US" sz="1100" b="1" dirty="0">
              <a:latin typeface="+mj-lt"/>
              <a:ea typeface="Tahoma" panose="020B0604030504040204" pitchFamily="34" charset="0"/>
              <a:cs typeface="Tahoma" panose="020B0604030504040204" pitchFamily="34" charset="0"/>
            </a:rPr>
            <a:t>Interpretation- </a:t>
          </a:r>
          <a:r>
            <a:rPr lang="en-US" sz="1100" dirty="0">
              <a:latin typeface="+mj-lt"/>
            </a:rPr>
            <a:t>changing </a:t>
          </a:r>
          <a:r>
            <a:rPr lang="en-US" sz="1100" dirty="0">
              <a:solidFill>
                <a:srgbClr val="C32359"/>
              </a:solidFill>
              <a:latin typeface="+mj-lt"/>
            </a:rPr>
            <a:t>narratives</a:t>
          </a:r>
          <a:r>
            <a:rPr lang="en-US" sz="1100" dirty="0">
              <a:latin typeface="+mj-lt"/>
            </a:rPr>
            <a:t>, differing </a:t>
          </a:r>
          <a:r>
            <a:rPr lang="en-US" sz="1100" dirty="0">
              <a:solidFill>
                <a:srgbClr val="C32359"/>
              </a:solidFill>
              <a:latin typeface="+mj-lt"/>
            </a:rPr>
            <a:t>values</a:t>
          </a:r>
          <a:r>
            <a:rPr lang="en-US" sz="1100" dirty="0">
              <a:latin typeface="+mj-lt"/>
            </a:rPr>
            <a:t>, </a:t>
          </a:r>
          <a:r>
            <a:rPr lang="en-US" sz="1100" dirty="0">
              <a:solidFill>
                <a:srgbClr val="C32359"/>
              </a:solidFill>
              <a:latin typeface="+mj-lt"/>
            </a:rPr>
            <a:t>attitudes</a:t>
          </a:r>
          <a:r>
            <a:rPr lang="en-US" sz="1100" dirty="0">
              <a:latin typeface="+mj-lt"/>
            </a:rPr>
            <a:t>, representations &amp; </a:t>
          </a:r>
          <a:r>
            <a:rPr lang="en-US" sz="1100" dirty="0">
              <a:solidFill>
                <a:srgbClr val="C32359"/>
              </a:solidFill>
              <a:latin typeface="+mj-lt"/>
            </a:rPr>
            <a:t>viewpoints</a:t>
          </a:r>
          <a:r>
            <a:rPr lang="en-US" sz="1100" dirty="0">
              <a:latin typeface="+mj-lt"/>
            </a:rPr>
            <a:t>, </a:t>
          </a:r>
          <a:r>
            <a:rPr lang="en-US" sz="1100" dirty="0">
              <a:solidFill>
                <a:srgbClr val="C32359"/>
              </a:solidFill>
              <a:latin typeface="+mj-lt"/>
            </a:rPr>
            <a:t>contrasting</a:t>
          </a:r>
          <a:r>
            <a:rPr lang="en-US" sz="1100" dirty="0">
              <a:latin typeface="+mj-lt"/>
            </a:rPr>
            <a:t> imaginations, considering </a:t>
          </a:r>
          <a:r>
            <a:rPr lang="en-US" sz="1100" dirty="0">
              <a:solidFill>
                <a:srgbClr val="C32359"/>
              </a:solidFill>
              <a:latin typeface="+mj-lt"/>
            </a:rPr>
            <a:t>bias</a:t>
          </a:r>
          <a:r>
            <a:rPr lang="en-US" sz="1100" dirty="0">
              <a:latin typeface="+mj-lt"/>
            </a:rPr>
            <a:t>, trustworthiness &amp; </a:t>
          </a:r>
          <a:r>
            <a:rPr lang="en-US" sz="1100" dirty="0">
              <a:solidFill>
                <a:srgbClr val="C32359"/>
              </a:solidFill>
              <a:latin typeface="+mj-lt"/>
            </a:rPr>
            <a:t>accuracy</a:t>
          </a:r>
          <a:endParaRPr lang="en-US" sz="1100" b="1" dirty="0">
            <a:solidFill>
              <a:srgbClr val="C32359"/>
            </a:solidFill>
            <a:latin typeface="+mj-lt"/>
            <a:ea typeface="Tahoma" panose="020B0604030504040204" pitchFamily="34" charset="0"/>
            <a:cs typeface="Tahoma" panose="020B0604030504040204" pitchFamily="34" charset="0"/>
          </a:endParaRPr>
        </a:p>
      </dgm:t>
    </dgm:pt>
    <dgm:pt modelId="{9FF5EE5E-9F85-47AA-869A-D551FE0D36B1}" type="parTrans" cxnId="{8BA96CAE-181A-4483-A27F-7030EB2A7CC7}">
      <dgm:prSet/>
      <dgm:spPr/>
      <dgm:t>
        <a:bodyPr/>
        <a:lstStyle/>
        <a:p>
          <a:endParaRPr lang="en-GB"/>
        </a:p>
      </dgm:t>
    </dgm:pt>
    <dgm:pt modelId="{985DBD11-6783-4FF1-B393-9DA818398823}" type="sibTrans" cxnId="{8BA96CAE-181A-4483-A27F-7030EB2A7CC7}">
      <dgm:prSet/>
      <dgm:spPr/>
      <dgm:t>
        <a:bodyPr/>
        <a:lstStyle/>
        <a:p>
          <a:endParaRPr lang="en-GB"/>
        </a:p>
      </dgm:t>
    </dgm:pt>
    <dgm:pt modelId="{3FBD693D-FABF-47A1-8A53-1D5991E7DFF1}">
      <dgm:prSet custT="1"/>
      <dgm:spPr/>
      <dgm:t>
        <a:bodyPr/>
        <a:lstStyle/>
        <a:p>
          <a:pPr>
            <a:lnSpc>
              <a:spcPct val="100000"/>
            </a:lnSpc>
          </a:pPr>
          <a:r>
            <a:rPr lang="en-US" sz="1100" b="1" dirty="0">
              <a:latin typeface="+mj-lt"/>
              <a:ea typeface="Tahoma" panose="020B0604030504040204" pitchFamily="34" charset="0"/>
              <a:cs typeface="Tahoma" panose="020B0604030504040204" pitchFamily="34" charset="0"/>
            </a:rPr>
            <a:t>Time- </a:t>
          </a:r>
          <a:r>
            <a:rPr lang="en-US" sz="1100" dirty="0">
              <a:latin typeface="+mj-lt"/>
            </a:rPr>
            <a:t>when processes operate, introduces ideas of </a:t>
          </a:r>
          <a:r>
            <a:rPr lang="en-US" sz="1100" dirty="0">
              <a:solidFill>
                <a:srgbClr val="C32359"/>
              </a:solidFill>
              <a:latin typeface="+mj-lt"/>
            </a:rPr>
            <a:t>stability</a:t>
          </a:r>
          <a:r>
            <a:rPr lang="en-US" sz="1100" dirty="0">
              <a:latin typeface="+mj-lt"/>
            </a:rPr>
            <a:t>, </a:t>
          </a:r>
          <a:r>
            <a:rPr lang="en-US" sz="1100" dirty="0">
              <a:solidFill>
                <a:srgbClr val="C32359"/>
              </a:solidFill>
              <a:latin typeface="+mj-lt"/>
            </a:rPr>
            <a:t>dynamism</a:t>
          </a:r>
          <a:r>
            <a:rPr lang="en-US" sz="1100" dirty="0">
              <a:latin typeface="+mj-lt"/>
            </a:rPr>
            <a:t>, </a:t>
          </a:r>
          <a:r>
            <a:rPr lang="en-US" sz="1100" dirty="0">
              <a:solidFill>
                <a:srgbClr val="C32359"/>
              </a:solidFill>
              <a:latin typeface="+mj-lt"/>
            </a:rPr>
            <a:t>continuity</a:t>
          </a:r>
          <a:r>
            <a:rPr lang="en-US" sz="1100" dirty="0">
              <a:latin typeface="+mj-lt"/>
            </a:rPr>
            <a:t> and </a:t>
          </a:r>
          <a:r>
            <a:rPr lang="en-US" sz="1100" dirty="0">
              <a:solidFill>
                <a:srgbClr val="C32359"/>
              </a:solidFill>
              <a:latin typeface="+mj-lt"/>
            </a:rPr>
            <a:t>change</a:t>
          </a:r>
          <a:r>
            <a:rPr lang="en-US" sz="1100" b="0" dirty="0">
              <a:latin typeface="+mj-lt"/>
              <a:ea typeface="Tahoma" panose="020B0604030504040204" pitchFamily="34" charset="0"/>
              <a:cs typeface="Tahoma" panose="020B0604030504040204" pitchFamily="34" charset="0"/>
            </a:rPr>
            <a:t> </a:t>
          </a:r>
        </a:p>
      </dgm:t>
    </dgm:pt>
    <dgm:pt modelId="{05CF4AFD-0EAD-4A92-BE14-BA56F32C69B2}" type="parTrans" cxnId="{EA1D549E-E8E1-4430-A58E-FE4846A110DE}">
      <dgm:prSet/>
      <dgm:spPr/>
      <dgm:t>
        <a:bodyPr/>
        <a:lstStyle/>
        <a:p>
          <a:endParaRPr lang="en-GB"/>
        </a:p>
      </dgm:t>
    </dgm:pt>
    <dgm:pt modelId="{508FC1E2-637F-42B4-AD2B-6D1317E9DA9C}" type="sibTrans" cxnId="{EA1D549E-E8E1-4430-A58E-FE4846A110DE}">
      <dgm:prSet/>
      <dgm:spPr/>
      <dgm:t>
        <a:bodyPr/>
        <a:lstStyle/>
        <a:p>
          <a:endParaRPr lang="en-GB"/>
        </a:p>
      </dgm:t>
    </dgm:pt>
    <dgm:pt modelId="{DEDE3405-ED6E-44AA-BE07-E4EF0269EF96}">
      <dgm:prSet custT="1"/>
      <dgm:spPr/>
      <dgm:t>
        <a:bodyPr tIns="0"/>
        <a:lstStyle/>
        <a:p>
          <a:pPr>
            <a:lnSpc>
              <a:spcPct val="100000"/>
            </a:lnSpc>
          </a:pPr>
          <a:r>
            <a:rPr lang="en-GB" sz="1100" b="1" dirty="0">
              <a:solidFill>
                <a:schemeClr val="bg1"/>
              </a:solidFill>
              <a:latin typeface="+mj-lt"/>
              <a:ea typeface="Tahoma" panose="020B0604030504040204" pitchFamily="34" charset="0"/>
              <a:cs typeface="Tahoma" panose="020B0604030504040204" pitchFamily="34" charset="0"/>
            </a:rPr>
            <a:t>Earth systems- </a:t>
          </a:r>
          <a:r>
            <a:rPr lang="en-US" sz="1100" b="0" dirty="0">
              <a:solidFill>
                <a:schemeClr val="bg1"/>
              </a:solidFill>
              <a:latin typeface="+mj-lt"/>
              <a:ea typeface="Tahoma" panose="020B0604030504040204" pitchFamily="34" charset="0"/>
              <a:cs typeface="Tahoma" panose="020B0604030504040204" pitchFamily="34" charset="0"/>
            </a:rPr>
            <a:t>physical processes/cycles, dynamic </a:t>
          </a:r>
          <a:r>
            <a:rPr lang="en-US" sz="1100" b="0" dirty="0">
              <a:solidFill>
                <a:srgbClr val="C32359"/>
              </a:solidFill>
              <a:latin typeface="+mj-lt"/>
              <a:ea typeface="Tahoma" panose="020B0604030504040204" pitchFamily="34" charset="0"/>
              <a:cs typeface="Tahoma" panose="020B0604030504040204" pitchFamily="34" charset="0"/>
            </a:rPr>
            <a:t>changes</a:t>
          </a:r>
          <a:r>
            <a:rPr lang="en-US" sz="1100" b="0" dirty="0">
              <a:solidFill>
                <a:schemeClr val="bg1"/>
              </a:solidFill>
              <a:latin typeface="+mj-lt"/>
              <a:ea typeface="Tahoma" panose="020B0604030504040204" pitchFamily="34" charset="0"/>
              <a:cs typeface="Tahoma" panose="020B0604030504040204" pitchFamily="34" charset="0"/>
            </a:rPr>
            <a:t>: biological/chemical, landforms/landscapes  </a:t>
          </a:r>
        </a:p>
      </dgm:t>
    </dgm:pt>
    <dgm:pt modelId="{8C64D9EF-0F48-4C06-B397-ADB0DC19EC31}" type="parTrans" cxnId="{2D33729E-CA98-4F2B-B920-F541566CA22E}">
      <dgm:prSet/>
      <dgm:spPr/>
      <dgm:t>
        <a:bodyPr/>
        <a:lstStyle/>
        <a:p>
          <a:endParaRPr lang="en-GB"/>
        </a:p>
      </dgm:t>
    </dgm:pt>
    <dgm:pt modelId="{08512763-BB18-4CE9-AC2E-D7F2AA98741E}" type="sibTrans" cxnId="{2D33729E-CA98-4F2B-B920-F541566CA22E}">
      <dgm:prSet/>
      <dgm:spPr/>
      <dgm:t>
        <a:bodyPr/>
        <a:lstStyle/>
        <a:p>
          <a:endParaRPr lang="en-GB"/>
        </a:p>
      </dgm:t>
    </dgm:pt>
    <dgm:pt modelId="{1E63BFBC-E14D-4F21-B471-CBA6431427FB}" type="pres">
      <dgm:prSet presAssocID="{3DE5E104-1927-4E25-A57A-0A92A42CD1F4}" presName="root" presStyleCnt="0">
        <dgm:presLayoutVars>
          <dgm:dir/>
          <dgm:resizeHandles val="exact"/>
        </dgm:presLayoutVars>
      </dgm:prSet>
      <dgm:spPr/>
    </dgm:pt>
    <dgm:pt modelId="{A11937A2-D9E3-4240-A76E-7E9E806F9647}" type="pres">
      <dgm:prSet presAssocID="{010BDF2D-1453-4460-8D36-7EAB8DA0C8C9}" presName="compNode" presStyleCnt="0"/>
      <dgm:spPr/>
    </dgm:pt>
    <dgm:pt modelId="{BE2D9518-ABC8-4780-8AE4-2D4F6509E7AE}" type="pres">
      <dgm:prSet presAssocID="{010BDF2D-1453-4460-8D36-7EAB8DA0C8C9}" presName="bgRect" presStyleLbl="bgShp" presStyleIdx="0" presStyleCnt="9" custScaleY="96339"/>
      <dgm:spPr>
        <a:solidFill>
          <a:srgbClr val="1F94C0"/>
        </a:solidFill>
        <a:ln w="38100">
          <a:solidFill>
            <a:schemeClr val="accent3"/>
          </a:solidFill>
        </a:ln>
      </dgm:spPr>
    </dgm:pt>
    <dgm:pt modelId="{78D95A2A-DF3C-4099-A966-E23A680397C6}" type="pres">
      <dgm:prSet presAssocID="{010BDF2D-1453-4460-8D36-7EAB8DA0C8C9}" presName="iconRect" presStyleLbl="node1" presStyleIdx="0" presStyleCnt="9"/>
      <dgm:spPr>
        <a:blipFill>
          <a:blip xmlns:r="http://schemas.openxmlformats.org/officeDocument/2006/relationships" r:embed="rId1"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arker"/>
        </a:ext>
      </dgm:extLst>
    </dgm:pt>
    <dgm:pt modelId="{B54DD092-C48D-4C17-951C-1A5256DCD916}" type="pres">
      <dgm:prSet presAssocID="{010BDF2D-1453-4460-8D36-7EAB8DA0C8C9}" presName="spaceRect" presStyleCnt="0"/>
      <dgm:spPr/>
    </dgm:pt>
    <dgm:pt modelId="{CCC4840C-73C1-4424-A142-05DBE9D125C7}" type="pres">
      <dgm:prSet presAssocID="{010BDF2D-1453-4460-8D36-7EAB8DA0C8C9}" presName="parTx" presStyleLbl="revTx" presStyleIdx="0" presStyleCnt="9" custLinFactNeighborY="13833">
        <dgm:presLayoutVars>
          <dgm:chMax val="0"/>
          <dgm:chPref val="0"/>
        </dgm:presLayoutVars>
      </dgm:prSet>
      <dgm:spPr/>
    </dgm:pt>
    <dgm:pt modelId="{96ECB42F-AE8A-479B-9338-3FBAD85C757B}" type="pres">
      <dgm:prSet presAssocID="{0F54F8C5-CFB8-4A59-8FD3-524C33CF3E6E}" presName="sibTrans" presStyleCnt="0"/>
      <dgm:spPr/>
    </dgm:pt>
    <dgm:pt modelId="{851AC65C-36D1-4FC1-A2AB-4C5532F53C4D}" type="pres">
      <dgm:prSet presAssocID="{24DE6D6E-46E7-4E61-8653-4B2D0BA45981}" presName="compNode" presStyleCnt="0"/>
      <dgm:spPr/>
    </dgm:pt>
    <dgm:pt modelId="{0558300D-22CA-40CA-9BD2-1A3A99618DBA}" type="pres">
      <dgm:prSet presAssocID="{24DE6D6E-46E7-4E61-8653-4B2D0BA45981}" presName="bgRect" presStyleLbl="bgShp" presStyleIdx="1" presStyleCnt="9" custScaleY="96339"/>
      <dgm:spPr>
        <a:solidFill>
          <a:srgbClr val="1F94C0"/>
        </a:solidFill>
        <a:ln w="38100">
          <a:solidFill>
            <a:srgbClr val="1F94C0"/>
          </a:solidFill>
        </a:ln>
      </dgm:spPr>
    </dgm:pt>
    <dgm:pt modelId="{193E3B47-59A8-49A5-B6F0-6067CC7D1693}" type="pres">
      <dgm:prSet presAssocID="{24DE6D6E-46E7-4E61-8653-4B2D0BA45981}" presName="iconRect" presStyleLbl="node1" presStyleIdx="1" presStyleCnt="9"/>
      <dgm:spPr>
        <a:blipFill>
          <a:blip xmlns:r="http://schemas.openxmlformats.org/officeDocument/2006/relationships"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ity"/>
        </a:ext>
      </dgm:extLst>
    </dgm:pt>
    <dgm:pt modelId="{905C0406-8FFE-4B64-8567-CABF4CD82D68}" type="pres">
      <dgm:prSet presAssocID="{24DE6D6E-46E7-4E61-8653-4B2D0BA45981}" presName="spaceRect" presStyleCnt="0"/>
      <dgm:spPr/>
    </dgm:pt>
    <dgm:pt modelId="{961F9775-EDCB-4BBF-A3A1-C9949674D8F4}" type="pres">
      <dgm:prSet presAssocID="{24DE6D6E-46E7-4E61-8653-4B2D0BA45981}" presName="parTx" presStyleLbl="revTx" presStyleIdx="1" presStyleCnt="9" custScaleY="82992" custLinFactNeighborY="24815">
        <dgm:presLayoutVars>
          <dgm:chMax val="0"/>
          <dgm:chPref val="0"/>
        </dgm:presLayoutVars>
      </dgm:prSet>
      <dgm:spPr/>
    </dgm:pt>
    <dgm:pt modelId="{80841E8E-22AE-4D81-BEB2-4DE1BEDFD2FB}" type="pres">
      <dgm:prSet presAssocID="{7A8EABB8-C61A-4A48-91BA-64E6A1E03CDD}" presName="sibTrans" presStyleCnt="0"/>
      <dgm:spPr/>
    </dgm:pt>
    <dgm:pt modelId="{0E09A584-AAF8-4F3E-B1FD-78257DE5ABF7}" type="pres">
      <dgm:prSet presAssocID="{0259BA1E-B4FE-4D46-956F-C8BEF06BB145}" presName="compNode" presStyleCnt="0"/>
      <dgm:spPr/>
    </dgm:pt>
    <dgm:pt modelId="{C97F4769-1B53-465A-B8C2-4F509E5ECE25}" type="pres">
      <dgm:prSet presAssocID="{0259BA1E-B4FE-4D46-956F-C8BEF06BB145}" presName="bgRect" presStyleLbl="bgShp" presStyleIdx="2" presStyleCnt="9" custScaleY="96339"/>
      <dgm:spPr>
        <a:solidFill>
          <a:srgbClr val="1F94C0"/>
        </a:solidFill>
        <a:ln w="38100">
          <a:solidFill>
            <a:schemeClr val="accent3"/>
          </a:solidFill>
        </a:ln>
      </dgm:spPr>
    </dgm:pt>
    <dgm:pt modelId="{78B40285-3821-4A3B-AF5D-36F95B1B9642}" type="pres">
      <dgm:prSet presAssocID="{0259BA1E-B4FE-4D46-956F-C8BEF06BB145}" presName="iconRect" presStyleLbl="node1" presStyleIdx="2" presStyleCnt="9"/>
      <dgm:spPr>
        <a:blipFill>
          <a:blip xmlns:r="http://schemas.openxmlformats.org/officeDocument/2006/relationships"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Sustainability"/>
        </a:ext>
      </dgm:extLst>
    </dgm:pt>
    <dgm:pt modelId="{0DE68A7C-B41F-4137-95D5-024FE44C83CC}" type="pres">
      <dgm:prSet presAssocID="{0259BA1E-B4FE-4D46-956F-C8BEF06BB145}" presName="spaceRect" presStyleCnt="0"/>
      <dgm:spPr/>
    </dgm:pt>
    <dgm:pt modelId="{CB3054EB-C636-4A6F-9283-8DCC9A50EAC1}" type="pres">
      <dgm:prSet presAssocID="{0259BA1E-B4FE-4D46-956F-C8BEF06BB145}" presName="parTx" presStyleLbl="revTx" presStyleIdx="2" presStyleCnt="9" custLinFactNeighborY="-2383">
        <dgm:presLayoutVars>
          <dgm:chMax val="0"/>
          <dgm:chPref val="0"/>
        </dgm:presLayoutVars>
      </dgm:prSet>
      <dgm:spPr/>
    </dgm:pt>
    <dgm:pt modelId="{87083274-9191-47BE-A8D2-631E5C8A8367}" type="pres">
      <dgm:prSet presAssocID="{3E1B28D7-0B08-47FD-99D8-70090872B355}" presName="sibTrans" presStyleCnt="0"/>
      <dgm:spPr/>
    </dgm:pt>
    <dgm:pt modelId="{01CD0373-4E2F-40F3-9708-42C286C3EE05}" type="pres">
      <dgm:prSet presAssocID="{DEDE3405-ED6E-44AA-BE07-E4EF0269EF96}" presName="compNode" presStyleCnt="0"/>
      <dgm:spPr/>
    </dgm:pt>
    <dgm:pt modelId="{7C5B80CD-1A56-4C1F-8E55-EE9175FE688A}" type="pres">
      <dgm:prSet presAssocID="{DEDE3405-ED6E-44AA-BE07-E4EF0269EF96}" presName="bgRect" presStyleLbl="bgShp" presStyleIdx="3" presStyleCnt="9" custScaleY="96339"/>
      <dgm:spPr>
        <a:solidFill>
          <a:srgbClr val="1F94C0"/>
        </a:solidFill>
      </dgm:spPr>
    </dgm:pt>
    <dgm:pt modelId="{7134552B-77C9-44D6-B2F0-229485CE3CCC}" type="pres">
      <dgm:prSet presAssocID="{DEDE3405-ED6E-44AA-BE07-E4EF0269EF96}" presName="iconRect" presStyleLbl="node1" presStyleIdx="3" presStyleCnt="9"/>
      <dgm:spPr>
        <a:blipFill>
          <a:blip xmlns:r="http://schemas.openxmlformats.org/officeDocument/2006/relationships"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Windy with solid fill"/>
        </a:ext>
      </dgm:extLst>
    </dgm:pt>
    <dgm:pt modelId="{FC734CB0-8281-48AF-A699-E7096FA37014}" type="pres">
      <dgm:prSet presAssocID="{DEDE3405-ED6E-44AA-BE07-E4EF0269EF96}" presName="spaceRect" presStyleCnt="0"/>
      <dgm:spPr/>
    </dgm:pt>
    <dgm:pt modelId="{65D499BB-AD3C-494E-B020-684831DA8F0E}" type="pres">
      <dgm:prSet presAssocID="{DEDE3405-ED6E-44AA-BE07-E4EF0269EF96}" presName="parTx" presStyleLbl="revTx" presStyleIdx="3" presStyleCnt="9" custLinFactNeighborY="12357">
        <dgm:presLayoutVars>
          <dgm:chMax val="0"/>
          <dgm:chPref val="0"/>
        </dgm:presLayoutVars>
      </dgm:prSet>
      <dgm:spPr/>
    </dgm:pt>
    <dgm:pt modelId="{230CC47F-E163-4CF4-A986-952EEBC10071}" type="pres">
      <dgm:prSet presAssocID="{08512763-BB18-4CE9-AC2E-D7F2AA98741E}" presName="sibTrans" presStyleCnt="0"/>
      <dgm:spPr/>
    </dgm:pt>
    <dgm:pt modelId="{2A2D5BD3-A6F8-4CC6-A5AB-75AA624A5080}" type="pres">
      <dgm:prSet presAssocID="{D1D94E42-9B9D-4A99-90A2-7AF72978CC54}" presName="compNode" presStyleCnt="0"/>
      <dgm:spPr/>
    </dgm:pt>
    <dgm:pt modelId="{54434563-CB23-41E2-A19B-1B7BFF232A17}" type="pres">
      <dgm:prSet presAssocID="{D1D94E42-9B9D-4A99-90A2-7AF72978CC54}" presName="bgRect" presStyleLbl="bgShp" presStyleIdx="4" presStyleCnt="9" custScaleY="93312"/>
      <dgm:spPr>
        <a:ln w="38100">
          <a:solidFill>
            <a:schemeClr val="accent3"/>
          </a:solidFill>
        </a:ln>
      </dgm:spPr>
    </dgm:pt>
    <dgm:pt modelId="{57F5C24F-2DAC-4A90-9574-5371229BB9D8}" type="pres">
      <dgm:prSet presAssocID="{D1D94E42-9B9D-4A99-90A2-7AF72978CC54}" presName="iconRect" presStyleLbl="node1" presStyleIdx="4" presStyleCnt="9"/>
      <dgm:spPr>
        <a:blipFill>
          <a:blip xmlns:r="http://schemas.openxmlformats.org/officeDocument/2006/relationships"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Ruler"/>
        </a:ext>
      </dgm:extLst>
    </dgm:pt>
    <dgm:pt modelId="{7395F396-7120-4251-91C8-D16A4157C28D}" type="pres">
      <dgm:prSet presAssocID="{D1D94E42-9B9D-4A99-90A2-7AF72978CC54}" presName="spaceRect" presStyleCnt="0"/>
      <dgm:spPr/>
    </dgm:pt>
    <dgm:pt modelId="{F900AD6E-3021-4907-AE44-95CFFC57A925}" type="pres">
      <dgm:prSet presAssocID="{D1D94E42-9B9D-4A99-90A2-7AF72978CC54}" presName="parTx" presStyleLbl="revTx" presStyleIdx="4" presStyleCnt="9" custScaleY="96339" custLinFactNeighborY="5000">
        <dgm:presLayoutVars>
          <dgm:chMax val="0"/>
          <dgm:chPref val="0"/>
        </dgm:presLayoutVars>
      </dgm:prSet>
      <dgm:spPr/>
    </dgm:pt>
    <dgm:pt modelId="{AD1E2A8E-D333-4DA1-9589-6A10D8E44C96}" type="pres">
      <dgm:prSet presAssocID="{5414C922-0CC8-4D5C-BADC-7DEE27A8C001}" presName="sibTrans" presStyleCnt="0"/>
      <dgm:spPr/>
    </dgm:pt>
    <dgm:pt modelId="{763E266B-9044-4F15-A4B4-E1EA09BFB74E}" type="pres">
      <dgm:prSet presAssocID="{3FBD693D-FABF-47A1-8A53-1D5991E7DFF1}" presName="compNode" presStyleCnt="0"/>
      <dgm:spPr/>
    </dgm:pt>
    <dgm:pt modelId="{EAC040DD-35A3-4750-8361-27B8CDC550E4}" type="pres">
      <dgm:prSet presAssocID="{3FBD693D-FABF-47A1-8A53-1D5991E7DFF1}" presName="bgRect" presStyleLbl="bgShp" presStyleIdx="5" presStyleCnt="9" custScaleY="96339"/>
      <dgm:spPr>
        <a:ln w="38100">
          <a:solidFill>
            <a:schemeClr val="accent3"/>
          </a:solidFill>
        </a:ln>
      </dgm:spPr>
    </dgm:pt>
    <dgm:pt modelId="{822E52C9-ABC1-4486-B68F-59D84A504E32}" type="pres">
      <dgm:prSet presAssocID="{3FBD693D-FABF-47A1-8A53-1D5991E7DFF1}" presName="iconRect" presStyleLbl="node1" presStyleIdx="5" presStyleCnt="9"/>
      <dgm:spPr>
        <a:blipFill>
          <a:blip xmlns:r="http://schemas.openxmlformats.org/officeDocument/2006/relationships"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rcRect/>
          <a:stretch>
            <a:fillRect/>
          </a:stretch>
        </a:blipFill>
      </dgm:spPr>
      <dgm:extLst>
        <a:ext uri="{E40237B7-FDA0-4F09-8148-C483321AD2D9}">
          <dgm14:cNvPr xmlns:dgm14="http://schemas.microsoft.com/office/drawing/2010/diagram" id="0" name="" descr="Clock with solid fill"/>
        </a:ext>
      </dgm:extLst>
    </dgm:pt>
    <dgm:pt modelId="{7B01A961-1A4F-4643-818C-D584DA59A4AE}" type="pres">
      <dgm:prSet presAssocID="{3FBD693D-FABF-47A1-8A53-1D5991E7DFF1}" presName="spaceRect" presStyleCnt="0"/>
      <dgm:spPr/>
    </dgm:pt>
    <dgm:pt modelId="{179E48C0-AF30-42E1-9BE1-1DA18A58E913}" type="pres">
      <dgm:prSet presAssocID="{3FBD693D-FABF-47A1-8A53-1D5991E7DFF1}" presName="parTx" presStyleLbl="revTx" presStyleIdx="5" presStyleCnt="9" custLinFactNeighborY="8238">
        <dgm:presLayoutVars>
          <dgm:chMax val="0"/>
          <dgm:chPref val="0"/>
        </dgm:presLayoutVars>
      </dgm:prSet>
      <dgm:spPr/>
    </dgm:pt>
    <dgm:pt modelId="{020CFF9D-96F7-4482-8F01-9B45B15E899C}" type="pres">
      <dgm:prSet presAssocID="{508FC1E2-637F-42B4-AD2B-6D1317E9DA9C}" presName="sibTrans" presStyleCnt="0"/>
      <dgm:spPr/>
    </dgm:pt>
    <dgm:pt modelId="{EA5D49E2-BD39-45D8-B7F1-39CAE855956F}" type="pres">
      <dgm:prSet presAssocID="{F8F08AA7-5E65-4ABC-BD62-52CD0679208F}" presName="compNode" presStyleCnt="0"/>
      <dgm:spPr/>
    </dgm:pt>
    <dgm:pt modelId="{8F7DC087-9203-448F-9D6A-BE413360A859}" type="pres">
      <dgm:prSet presAssocID="{F8F08AA7-5E65-4ABC-BD62-52CD0679208F}" presName="bgRect" presStyleLbl="bgShp" presStyleIdx="6" presStyleCnt="9" custScaleY="96339"/>
      <dgm:spPr>
        <a:ln w="38100">
          <a:solidFill>
            <a:schemeClr val="accent3"/>
          </a:solidFill>
        </a:ln>
      </dgm:spPr>
    </dgm:pt>
    <dgm:pt modelId="{FC8D456A-56B7-4039-8810-D33814FF17C8}" type="pres">
      <dgm:prSet presAssocID="{F8F08AA7-5E65-4ABC-BD62-52CD0679208F}" presName="iconRect" presStyleLbl="node1" presStyleIdx="6" presStyleCnt="9"/>
      <dgm:spPr>
        <a:blipFill>
          <a:blip xmlns:r="http://schemas.openxmlformats.org/officeDocument/2006/relationships" r:embed="rId13"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a:blipFill>
      </dgm:spPr>
      <dgm:extLst>
        <a:ext uri="{E40237B7-FDA0-4F09-8148-C483321AD2D9}">
          <dgm14:cNvPr xmlns:dgm14="http://schemas.microsoft.com/office/drawing/2010/diagram" id="0" name="" descr="Earth Globe Americas"/>
        </a:ext>
      </dgm:extLst>
    </dgm:pt>
    <dgm:pt modelId="{0B8F14D2-7FBE-4B99-B960-7F5A71DCC2A9}" type="pres">
      <dgm:prSet presAssocID="{F8F08AA7-5E65-4ABC-BD62-52CD0679208F}" presName="spaceRect" presStyleCnt="0"/>
      <dgm:spPr/>
    </dgm:pt>
    <dgm:pt modelId="{9E215EFC-A840-413E-A149-3A8AC0FA0330}" type="pres">
      <dgm:prSet presAssocID="{F8F08AA7-5E65-4ABC-BD62-52CD0679208F}" presName="parTx" presStyleLbl="revTx" presStyleIdx="6" presStyleCnt="9" custLinFactNeighborY="12357">
        <dgm:presLayoutVars>
          <dgm:chMax val="0"/>
          <dgm:chPref val="0"/>
        </dgm:presLayoutVars>
      </dgm:prSet>
      <dgm:spPr/>
    </dgm:pt>
    <dgm:pt modelId="{C10B78D8-C629-47C1-842A-DFBB57734678}" type="pres">
      <dgm:prSet presAssocID="{D0659DC7-CE83-4B49-A12D-853B79FAC034}" presName="sibTrans" presStyleCnt="0"/>
      <dgm:spPr/>
    </dgm:pt>
    <dgm:pt modelId="{DD0E9B7C-A1F1-410F-BFF7-A72B17230545}" type="pres">
      <dgm:prSet presAssocID="{FBECFAC7-302D-4BF4-A5D3-68FE1FE5E64D}" presName="compNode" presStyleCnt="0"/>
      <dgm:spPr/>
    </dgm:pt>
    <dgm:pt modelId="{A84FCA44-D3A8-4254-9C12-30EBA9294414}" type="pres">
      <dgm:prSet presAssocID="{FBECFAC7-302D-4BF4-A5D3-68FE1FE5E64D}" presName="bgRect" presStyleLbl="bgShp" presStyleIdx="7" presStyleCnt="9" custScaleX="100000" custScaleY="96339" custLinFactNeighborX="-3914" custLinFactNeighborY="73"/>
      <dgm:spPr>
        <a:ln w="38100">
          <a:solidFill>
            <a:schemeClr val="accent3"/>
          </a:solidFill>
        </a:ln>
      </dgm:spPr>
    </dgm:pt>
    <dgm:pt modelId="{655C90C7-8B3F-4DDA-AE3D-AF0D4CB578A9}" type="pres">
      <dgm:prSet presAssocID="{FBECFAC7-302D-4BF4-A5D3-68FE1FE5E64D}" presName="iconRect" presStyleLbl="node1" presStyleIdx="7" presStyleCnt="9" custLinFactNeighborX="-737"/>
      <dgm:spPr>
        <a:blipFill>
          <a:blip xmlns:r="http://schemas.openxmlformats.org/officeDocument/2006/relationships" r:embed="rId15" cstate="screen">
            <a:extLst>
              <a:ext uri="{28A0092B-C50C-407E-A947-70E740481C1C}">
                <a14:useLocalDpi xmlns:a14="http://schemas.microsoft.com/office/drawing/2010/main"/>
              </a:ext>
              <a:ext uri="{96DAC541-7B7A-43D3-8B79-37D633B846F1}">
                <asvg:svgBlip xmlns:asvg="http://schemas.microsoft.com/office/drawing/2016/SVG/main" r:embed="rId16"/>
              </a:ext>
            </a:extLst>
          </a:blip>
          <a:srcRect/>
          <a:stretch>
            <a:fillRect/>
          </a:stretch>
        </a:blipFill>
      </dgm:spPr>
      <dgm:extLst>
        <a:ext uri="{E40237B7-FDA0-4F09-8148-C483321AD2D9}">
          <dgm14:cNvPr xmlns:dgm14="http://schemas.microsoft.com/office/drawing/2010/diagram" id="0" name="" descr="Connections"/>
        </a:ext>
      </dgm:extLst>
    </dgm:pt>
    <dgm:pt modelId="{95681E99-F5CA-4AE1-B434-45A1897B8FC5}" type="pres">
      <dgm:prSet presAssocID="{FBECFAC7-302D-4BF4-A5D3-68FE1FE5E64D}" presName="spaceRect" presStyleCnt="0"/>
      <dgm:spPr/>
    </dgm:pt>
    <dgm:pt modelId="{EEB1367E-F550-4536-8800-53E6F2F558AB}" type="pres">
      <dgm:prSet presAssocID="{FBECFAC7-302D-4BF4-A5D3-68FE1FE5E64D}" presName="parTx" presStyleLbl="revTx" presStyleIdx="7" presStyleCnt="9" custScaleX="100214" custLinFactNeighborY="9372">
        <dgm:presLayoutVars>
          <dgm:chMax val="0"/>
          <dgm:chPref val="0"/>
        </dgm:presLayoutVars>
      </dgm:prSet>
      <dgm:spPr/>
    </dgm:pt>
    <dgm:pt modelId="{D002BFDA-63AF-4F54-970B-31306D32CB82}" type="pres">
      <dgm:prSet presAssocID="{45226B7A-83CA-4AE9-A4C1-45C756A3D415}" presName="sibTrans" presStyleCnt="0"/>
      <dgm:spPr/>
    </dgm:pt>
    <dgm:pt modelId="{7250B311-CC34-4663-A5FE-393612B5C4BB}" type="pres">
      <dgm:prSet presAssocID="{176830D0-2015-41AA-A1BB-3ECDCE284BA3}" presName="compNode" presStyleCnt="0"/>
      <dgm:spPr/>
    </dgm:pt>
    <dgm:pt modelId="{0A435EC7-076A-4801-A209-461E50F36F65}" type="pres">
      <dgm:prSet presAssocID="{176830D0-2015-41AA-A1BB-3ECDCE284BA3}" presName="bgRect" presStyleLbl="bgShp" presStyleIdx="8" presStyleCnt="9" custScaleY="96102"/>
      <dgm:spPr>
        <a:ln w="38100">
          <a:solidFill>
            <a:schemeClr val="accent3"/>
          </a:solidFill>
        </a:ln>
      </dgm:spPr>
    </dgm:pt>
    <dgm:pt modelId="{F1BA7ACA-CB78-4CD6-90A6-D5BA00FFD4AA}" type="pres">
      <dgm:prSet presAssocID="{176830D0-2015-41AA-A1BB-3ECDCE284BA3}" presName="iconRect" presStyleLbl="node1" presStyleIdx="8" presStyleCnt="9"/>
      <dgm:spPr>
        <a:blipFill>
          <a:blip xmlns:r="http://schemas.openxmlformats.org/officeDocument/2006/relationships" r:embed="rId17" cstate="screen">
            <a:extLst>
              <a:ext uri="{28A0092B-C50C-407E-A947-70E740481C1C}">
                <a14:useLocalDpi xmlns:a14="http://schemas.microsoft.com/office/drawing/2010/main"/>
              </a:ext>
              <a:ext uri="{96DAC541-7B7A-43D3-8B79-37D633B846F1}">
                <asvg:svgBlip xmlns:asvg="http://schemas.microsoft.com/office/drawing/2016/SVG/main" r:embed="rId18"/>
              </a:ext>
            </a:extLst>
          </a:blip>
          <a:srcRect/>
          <a:stretch>
            <a:fillRect/>
          </a:stretch>
        </a:blipFill>
      </dgm:spPr>
      <dgm:extLst>
        <a:ext uri="{E40237B7-FDA0-4F09-8148-C483321AD2D9}">
          <dgm14:cNvPr xmlns:dgm14="http://schemas.microsoft.com/office/drawing/2010/diagram" id="0" name="" descr="Lightbulb and pencil with solid fill"/>
        </a:ext>
      </dgm:extLst>
    </dgm:pt>
    <dgm:pt modelId="{43BD64A2-E275-4C41-8C4C-2C512A8B7C03}" type="pres">
      <dgm:prSet presAssocID="{176830D0-2015-41AA-A1BB-3ECDCE284BA3}" presName="spaceRect" presStyleCnt="0"/>
      <dgm:spPr/>
    </dgm:pt>
    <dgm:pt modelId="{A88F7D1D-68F8-4F9E-AC66-E9BC1FEE389C}" type="pres">
      <dgm:prSet presAssocID="{176830D0-2015-41AA-A1BB-3ECDCE284BA3}" presName="parTx" presStyleLbl="revTx" presStyleIdx="8" presStyleCnt="9" custScaleY="96339">
        <dgm:presLayoutVars>
          <dgm:chMax val="0"/>
          <dgm:chPref val="0"/>
        </dgm:presLayoutVars>
      </dgm:prSet>
      <dgm:spPr/>
    </dgm:pt>
  </dgm:ptLst>
  <dgm:cxnLst>
    <dgm:cxn modelId="{103F9518-3150-4779-9FF1-391053C72FAC}" srcId="{3DE5E104-1927-4E25-A57A-0A92A42CD1F4}" destId="{0259BA1E-B4FE-4D46-956F-C8BEF06BB145}" srcOrd="2" destOrd="0" parTransId="{3C816468-537E-4725-8FB8-B5206457B347}" sibTransId="{3E1B28D7-0B08-47FD-99D8-70090872B355}"/>
    <dgm:cxn modelId="{5A036260-B05E-4948-944F-6011B0790E0D}" type="presOf" srcId="{DEDE3405-ED6E-44AA-BE07-E4EF0269EF96}" destId="{65D499BB-AD3C-494E-B020-684831DA8F0E}" srcOrd="0" destOrd="0" presId="urn:microsoft.com/office/officeart/2018/2/layout/IconVerticalSolidList"/>
    <dgm:cxn modelId="{F0117A6E-7F56-4B76-B8EA-7ABA0A441DEE}" type="presOf" srcId="{3DE5E104-1927-4E25-A57A-0A92A42CD1F4}" destId="{1E63BFBC-E14D-4F21-B471-CBA6431427FB}" srcOrd="0" destOrd="0" presId="urn:microsoft.com/office/officeart/2018/2/layout/IconVerticalSolidList"/>
    <dgm:cxn modelId="{3D3B6488-53D0-4349-AF6D-1DCC72FA3BEF}" type="presOf" srcId="{F8F08AA7-5E65-4ABC-BD62-52CD0679208F}" destId="{9E215EFC-A840-413E-A149-3A8AC0FA0330}" srcOrd="0" destOrd="0" presId="urn:microsoft.com/office/officeart/2018/2/layout/IconVerticalSolidList"/>
    <dgm:cxn modelId="{1804CB8E-37E8-4B70-9100-94B21988C9DC}" srcId="{3DE5E104-1927-4E25-A57A-0A92A42CD1F4}" destId="{24DE6D6E-46E7-4E61-8653-4B2D0BA45981}" srcOrd="1" destOrd="0" parTransId="{F4468296-0928-4CE7-803B-D4F307329841}" sibTransId="{7A8EABB8-C61A-4A48-91BA-64E6A1E03CDD}"/>
    <dgm:cxn modelId="{2D33729E-CA98-4F2B-B920-F541566CA22E}" srcId="{3DE5E104-1927-4E25-A57A-0A92A42CD1F4}" destId="{DEDE3405-ED6E-44AA-BE07-E4EF0269EF96}" srcOrd="3" destOrd="0" parTransId="{8C64D9EF-0F48-4C06-B397-ADB0DC19EC31}" sibTransId="{08512763-BB18-4CE9-AC2E-D7F2AA98741E}"/>
    <dgm:cxn modelId="{EA1D549E-E8E1-4430-A58E-FE4846A110DE}" srcId="{3DE5E104-1927-4E25-A57A-0A92A42CD1F4}" destId="{3FBD693D-FABF-47A1-8A53-1D5991E7DFF1}" srcOrd="5" destOrd="0" parTransId="{05CF4AFD-0EAD-4A92-BE14-BA56F32C69B2}" sibTransId="{508FC1E2-637F-42B4-AD2B-6D1317E9DA9C}"/>
    <dgm:cxn modelId="{8BA96CAE-181A-4483-A27F-7030EB2A7CC7}" srcId="{3DE5E104-1927-4E25-A57A-0A92A42CD1F4}" destId="{176830D0-2015-41AA-A1BB-3ECDCE284BA3}" srcOrd="8" destOrd="0" parTransId="{9FF5EE5E-9F85-47AA-869A-D551FE0D36B1}" sibTransId="{985DBD11-6783-4FF1-B393-9DA818398823}"/>
    <dgm:cxn modelId="{194BBDB0-B7AF-4AB6-A7F7-90DB2263232E}" type="presOf" srcId="{0259BA1E-B4FE-4D46-956F-C8BEF06BB145}" destId="{CB3054EB-C636-4A6F-9283-8DCC9A50EAC1}" srcOrd="0" destOrd="0" presId="urn:microsoft.com/office/officeart/2018/2/layout/IconVerticalSolidList"/>
    <dgm:cxn modelId="{BAE268B8-7D3F-426B-A3F1-2BF39DCFC5A3}" srcId="{3DE5E104-1927-4E25-A57A-0A92A42CD1F4}" destId="{FBECFAC7-302D-4BF4-A5D3-68FE1FE5E64D}" srcOrd="7" destOrd="0" parTransId="{D0838A76-61F0-4838-95AD-A1A506C25CC1}" sibTransId="{45226B7A-83CA-4AE9-A4C1-45C756A3D415}"/>
    <dgm:cxn modelId="{187DD2BE-19B8-4421-9A78-06A1AE737575}" srcId="{3DE5E104-1927-4E25-A57A-0A92A42CD1F4}" destId="{010BDF2D-1453-4460-8D36-7EAB8DA0C8C9}" srcOrd="0" destOrd="0" parTransId="{7F3D2878-B2EB-4BE8-AA86-AE805C80D9A3}" sibTransId="{0F54F8C5-CFB8-4A59-8FD3-524C33CF3E6E}"/>
    <dgm:cxn modelId="{57EB81C7-DBD0-4567-85EC-7BA0A98F1493}" srcId="{3DE5E104-1927-4E25-A57A-0A92A42CD1F4}" destId="{F8F08AA7-5E65-4ABC-BD62-52CD0679208F}" srcOrd="6" destOrd="0" parTransId="{3DD15F98-1202-475E-B69D-E8E86D632F3B}" sibTransId="{D0659DC7-CE83-4B49-A12D-853B79FAC034}"/>
    <dgm:cxn modelId="{0040C5C7-9B84-4D94-87EB-451AA2FAFB85}" type="presOf" srcId="{176830D0-2015-41AA-A1BB-3ECDCE284BA3}" destId="{A88F7D1D-68F8-4F9E-AC66-E9BC1FEE389C}" srcOrd="0" destOrd="0" presId="urn:microsoft.com/office/officeart/2018/2/layout/IconVerticalSolidList"/>
    <dgm:cxn modelId="{A9DDE2D4-085E-4B24-8979-9E5A9C557C0E}" type="presOf" srcId="{FBECFAC7-302D-4BF4-A5D3-68FE1FE5E64D}" destId="{EEB1367E-F550-4536-8800-53E6F2F558AB}" srcOrd="0" destOrd="0" presId="urn:microsoft.com/office/officeart/2018/2/layout/IconVerticalSolidList"/>
    <dgm:cxn modelId="{EBECB0E0-8633-4CFB-92A3-AAA72DC42247}" type="presOf" srcId="{3FBD693D-FABF-47A1-8A53-1D5991E7DFF1}" destId="{179E48C0-AF30-42E1-9BE1-1DA18A58E913}" srcOrd="0" destOrd="0" presId="urn:microsoft.com/office/officeart/2018/2/layout/IconVerticalSolidList"/>
    <dgm:cxn modelId="{3C36AFED-FA72-4CBF-9812-A9051AFCBC42}" srcId="{3DE5E104-1927-4E25-A57A-0A92A42CD1F4}" destId="{D1D94E42-9B9D-4A99-90A2-7AF72978CC54}" srcOrd="4" destOrd="0" parTransId="{59E55BA9-A5A3-4ED8-97E4-9EE1354AE935}" sibTransId="{5414C922-0CC8-4D5C-BADC-7DEE27A8C001}"/>
    <dgm:cxn modelId="{10EC00F4-913E-420B-AF1F-62513D435424}" type="presOf" srcId="{24DE6D6E-46E7-4E61-8653-4B2D0BA45981}" destId="{961F9775-EDCB-4BBF-A3A1-C9949674D8F4}" srcOrd="0" destOrd="0" presId="urn:microsoft.com/office/officeart/2018/2/layout/IconVerticalSolidList"/>
    <dgm:cxn modelId="{F22DAFF9-65B0-4836-994F-A5D2C9C61D07}" type="presOf" srcId="{010BDF2D-1453-4460-8D36-7EAB8DA0C8C9}" destId="{CCC4840C-73C1-4424-A142-05DBE9D125C7}" srcOrd="0" destOrd="0" presId="urn:microsoft.com/office/officeart/2018/2/layout/IconVerticalSolidList"/>
    <dgm:cxn modelId="{0E4E4BFB-99E1-45A8-A36A-22E77AF647DB}" type="presOf" srcId="{D1D94E42-9B9D-4A99-90A2-7AF72978CC54}" destId="{F900AD6E-3021-4907-AE44-95CFFC57A925}" srcOrd="0" destOrd="0" presId="urn:microsoft.com/office/officeart/2018/2/layout/IconVerticalSolidList"/>
    <dgm:cxn modelId="{6BA730D2-1470-4684-B581-0020B3D1629D}" type="presParOf" srcId="{1E63BFBC-E14D-4F21-B471-CBA6431427FB}" destId="{A11937A2-D9E3-4240-A76E-7E9E806F9647}" srcOrd="0" destOrd="0" presId="urn:microsoft.com/office/officeart/2018/2/layout/IconVerticalSolidList"/>
    <dgm:cxn modelId="{B3096661-50C7-438B-9B46-2C0DCF0A55CC}" type="presParOf" srcId="{A11937A2-D9E3-4240-A76E-7E9E806F9647}" destId="{BE2D9518-ABC8-4780-8AE4-2D4F6509E7AE}" srcOrd="0" destOrd="0" presId="urn:microsoft.com/office/officeart/2018/2/layout/IconVerticalSolidList"/>
    <dgm:cxn modelId="{6E5DE3D2-4A0A-4BAB-B555-999D746B4749}" type="presParOf" srcId="{A11937A2-D9E3-4240-A76E-7E9E806F9647}" destId="{78D95A2A-DF3C-4099-A966-E23A680397C6}" srcOrd="1" destOrd="0" presId="urn:microsoft.com/office/officeart/2018/2/layout/IconVerticalSolidList"/>
    <dgm:cxn modelId="{0E0EC9DC-5724-433D-B080-CFDC30046348}" type="presParOf" srcId="{A11937A2-D9E3-4240-A76E-7E9E806F9647}" destId="{B54DD092-C48D-4C17-951C-1A5256DCD916}" srcOrd="2" destOrd="0" presId="urn:microsoft.com/office/officeart/2018/2/layout/IconVerticalSolidList"/>
    <dgm:cxn modelId="{DD3953F3-2256-410F-9350-28878CE1DEDD}" type="presParOf" srcId="{A11937A2-D9E3-4240-A76E-7E9E806F9647}" destId="{CCC4840C-73C1-4424-A142-05DBE9D125C7}" srcOrd="3" destOrd="0" presId="urn:microsoft.com/office/officeart/2018/2/layout/IconVerticalSolidList"/>
    <dgm:cxn modelId="{46EBFCE5-63A6-4542-88A4-2E6C0922B5E9}" type="presParOf" srcId="{1E63BFBC-E14D-4F21-B471-CBA6431427FB}" destId="{96ECB42F-AE8A-479B-9338-3FBAD85C757B}" srcOrd="1" destOrd="0" presId="urn:microsoft.com/office/officeart/2018/2/layout/IconVerticalSolidList"/>
    <dgm:cxn modelId="{7AFB24CF-3566-4EDD-8D8D-0D65D897E2C1}" type="presParOf" srcId="{1E63BFBC-E14D-4F21-B471-CBA6431427FB}" destId="{851AC65C-36D1-4FC1-A2AB-4C5532F53C4D}" srcOrd="2" destOrd="0" presId="urn:microsoft.com/office/officeart/2018/2/layout/IconVerticalSolidList"/>
    <dgm:cxn modelId="{261A8C0C-CF76-4457-9E0A-65E552EFC6B4}" type="presParOf" srcId="{851AC65C-36D1-4FC1-A2AB-4C5532F53C4D}" destId="{0558300D-22CA-40CA-9BD2-1A3A99618DBA}" srcOrd="0" destOrd="0" presId="urn:microsoft.com/office/officeart/2018/2/layout/IconVerticalSolidList"/>
    <dgm:cxn modelId="{10D68C4A-6A14-4EB5-817F-3B1A8CF2734C}" type="presParOf" srcId="{851AC65C-36D1-4FC1-A2AB-4C5532F53C4D}" destId="{193E3B47-59A8-49A5-B6F0-6067CC7D1693}" srcOrd="1" destOrd="0" presId="urn:microsoft.com/office/officeart/2018/2/layout/IconVerticalSolidList"/>
    <dgm:cxn modelId="{9356962A-7703-45B9-A3A9-41A73F473D75}" type="presParOf" srcId="{851AC65C-36D1-4FC1-A2AB-4C5532F53C4D}" destId="{905C0406-8FFE-4B64-8567-CABF4CD82D68}" srcOrd="2" destOrd="0" presId="urn:microsoft.com/office/officeart/2018/2/layout/IconVerticalSolidList"/>
    <dgm:cxn modelId="{3DBFFA47-75A9-4A54-A81F-0822ADF9218A}" type="presParOf" srcId="{851AC65C-36D1-4FC1-A2AB-4C5532F53C4D}" destId="{961F9775-EDCB-4BBF-A3A1-C9949674D8F4}" srcOrd="3" destOrd="0" presId="urn:microsoft.com/office/officeart/2018/2/layout/IconVerticalSolidList"/>
    <dgm:cxn modelId="{7AB27CA6-BA40-440C-BEF8-56F41EFCDA3E}" type="presParOf" srcId="{1E63BFBC-E14D-4F21-B471-CBA6431427FB}" destId="{80841E8E-22AE-4D81-BEB2-4DE1BEDFD2FB}" srcOrd="3" destOrd="0" presId="urn:microsoft.com/office/officeart/2018/2/layout/IconVerticalSolidList"/>
    <dgm:cxn modelId="{33C1AFE5-8228-4816-A5E0-BB13155A25DB}" type="presParOf" srcId="{1E63BFBC-E14D-4F21-B471-CBA6431427FB}" destId="{0E09A584-AAF8-4F3E-B1FD-78257DE5ABF7}" srcOrd="4" destOrd="0" presId="urn:microsoft.com/office/officeart/2018/2/layout/IconVerticalSolidList"/>
    <dgm:cxn modelId="{C32B41F7-04D8-437A-A570-615ABC227220}" type="presParOf" srcId="{0E09A584-AAF8-4F3E-B1FD-78257DE5ABF7}" destId="{C97F4769-1B53-465A-B8C2-4F509E5ECE25}" srcOrd="0" destOrd="0" presId="urn:microsoft.com/office/officeart/2018/2/layout/IconVerticalSolidList"/>
    <dgm:cxn modelId="{3D018710-D655-42A9-BA81-88A72E2BBEFE}" type="presParOf" srcId="{0E09A584-AAF8-4F3E-B1FD-78257DE5ABF7}" destId="{78B40285-3821-4A3B-AF5D-36F95B1B9642}" srcOrd="1" destOrd="0" presId="urn:microsoft.com/office/officeart/2018/2/layout/IconVerticalSolidList"/>
    <dgm:cxn modelId="{1C4CF557-4E8A-49C9-A094-E6DB5230E64C}" type="presParOf" srcId="{0E09A584-AAF8-4F3E-B1FD-78257DE5ABF7}" destId="{0DE68A7C-B41F-4137-95D5-024FE44C83CC}" srcOrd="2" destOrd="0" presId="urn:microsoft.com/office/officeart/2018/2/layout/IconVerticalSolidList"/>
    <dgm:cxn modelId="{B3075B9C-53A5-419D-96D9-BC856AB2A1F1}" type="presParOf" srcId="{0E09A584-AAF8-4F3E-B1FD-78257DE5ABF7}" destId="{CB3054EB-C636-4A6F-9283-8DCC9A50EAC1}" srcOrd="3" destOrd="0" presId="urn:microsoft.com/office/officeart/2018/2/layout/IconVerticalSolidList"/>
    <dgm:cxn modelId="{ABE0CB2E-A611-4ADB-B4FB-29C013C1E33B}" type="presParOf" srcId="{1E63BFBC-E14D-4F21-B471-CBA6431427FB}" destId="{87083274-9191-47BE-A8D2-631E5C8A8367}" srcOrd="5" destOrd="0" presId="urn:microsoft.com/office/officeart/2018/2/layout/IconVerticalSolidList"/>
    <dgm:cxn modelId="{498467FB-CDD3-4637-884A-7F7D3B14328D}" type="presParOf" srcId="{1E63BFBC-E14D-4F21-B471-CBA6431427FB}" destId="{01CD0373-4E2F-40F3-9708-42C286C3EE05}" srcOrd="6" destOrd="0" presId="urn:microsoft.com/office/officeart/2018/2/layout/IconVerticalSolidList"/>
    <dgm:cxn modelId="{4A31C4F9-4775-4B1E-B4F9-25EBF9EF1460}" type="presParOf" srcId="{01CD0373-4E2F-40F3-9708-42C286C3EE05}" destId="{7C5B80CD-1A56-4C1F-8E55-EE9175FE688A}" srcOrd="0" destOrd="0" presId="urn:microsoft.com/office/officeart/2018/2/layout/IconVerticalSolidList"/>
    <dgm:cxn modelId="{FD549EC1-7386-4746-959F-A28FA9E7E764}" type="presParOf" srcId="{01CD0373-4E2F-40F3-9708-42C286C3EE05}" destId="{7134552B-77C9-44D6-B2F0-229485CE3CCC}" srcOrd="1" destOrd="0" presId="urn:microsoft.com/office/officeart/2018/2/layout/IconVerticalSolidList"/>
    <dgm:cxn modelId="{D9D5EA48-158D-4B90-9D92-532A68E9466B}" type="presParOf" srcId="{01CD0373-4E2F-40F3-9708-42C286C3EE05}" destId="{FC734CB0-8281-48AF-A699-E7096FA37014}" srcOrd="2" destOrd="0" presId="urn:microsoft.com/office/officeart/2018/2/layout/IconVerticalSolidList"/>
    <dgm:cxn modelId="{78903B1D-386C-4E49-A31E-84DB77559071}" type="presParOf" srcId="{01CD0373-4E2F-40F3-9708-42C286C3EE05}" destId="{65D499BB-AD3C-494E-B020-684831DA8F0E}" srcOrd="3" destOrd="0" presId="urn:microsoft.com/office/officeart/2018/2/layout/IconVerticalSolidList"/>
    <dgm:cxn modelId="{68D10392-32FA-482F-A6F4-1784C8F57597}" type="presParOf" srcId="{1E63BFBC-E14D-4F21-B471-CBA6431427FB}" destId="{230CC47F-E163-4CF4-A986-952EEBC10071}" srcOrd="7" destOrd="0" presId="urn:microsoft.com/office/officeart/2018/2/layout/IconVerticalSolidList"/>
    <dgm:cxn modelId="{1F309AB1-8451-4E31-82FB-7C73E19AD18D}" type="presParOf" srcId="{1E63BFBC-E14D-4F21-B471-CBA6431427FB}" destId="{2A2D5BD3-A6F8-4CC6-A5AB-75AA624A5080}" srcOrd="8" destOrd="0" presId="urn:microsoft.com/office/officeart/2018/2/layout/IconVerticalSolidList"/>
    <dgm:cxn modelId="{E00F4502-8F9C-4762-AAFC-89884C591D02}" type="presParOf" srcId="{2A2D5BD3-A6F8-4CC6-A5AB-75AA624A5080}" destId="{54434563-CB23-41E2-A19B-1B7BFF232A17}" srcOrd="0" destOrd="0" presId="urn:microsoft.com/office/officeart/2018/2/layout/IconVerticalSolidList"/>
    <dgm:cxn modelId="{21B1276E-574C-4707-A700-A2B2843BF4AA}" type="presParOf" srcId="{2A2D5BD3-A6F8-4CC6-A5AB-75AA624A5080}" destId="{57F5C24F-2DAC-4A90-9574-5371229BB9D8}" srcOrd="1" destOrd="0" presId="urn:microsoft.com/office/officeart/2018/2/layout/IconVerticalSolidList"/>
    <dgm:cxn modelId="{D2B8B444-5CCF-44F2-9F2A-D8007673B3D5}" type="presParOf" srcId="{2A2D5BD3-A6F8-4CC6-A5AB-75AA624A5080}" destId="{7395F396-7120-4251-91C8-D16A4157C28D}" srcOrd="2" destOrd="0" presId="urn:microsoft.com/office/officeart/2018/2/layout/IconVerticalSolidList"/>
    <dgm:cxn modelId="{E8410AFE-F916-4DB2-9873-F33EF4DBA81A}" type="presParOf" srcId="{2A2D5BD3-A6F8-4CC6-A5AB-75AA624A5080}" destId="{F900AD6E-3021-4907-AE44-95CFFC57A925}" srcOrd="3" destOrd="0" presId="urn:microsoft.com/office/officeart/2018/2/layout/IconVerticalSolidList"/>
    <dgm:cxn modelId="{93EB849A-4E72-43AA-AFED-F7378E1BD8AF}" type="presParOf" srcId="{1E63BFBC-E14D-4F21-B471-CBA6431427FB}" destId="{AD1E2A8E-D333-4DA1-9589-6A10D8E44C96}" srcOrd="9" destOrd="0" presId="urn:microsoft.com/office/officeart/2018/2/layout/IconVerticalSolidList"/>
    <dgm:cxn modelId="{ED066F68-FF90-46E3-819D-C533676C96D4}" type="presParOf" srcId="{1E63BFBC-E14D-4F21-B471-CBA6431427FB}" destId="{763E266B-9044-4F15-A4B4-E1EA09BFB74E}" srcOrd="10" destOrd="0" presId="urn:microsoft.com/office/officeart/2018/2/layout/IconVerticalSolidList"/>
    <dgm:cxn modelId="{BDE762C6-4573-4F51-9B6C-7957999D0C47}" type="presParOf" srcId="{763E266B-9044-4F15-A4B4-E1EA09BFB74E}" destId="{EAC040DD-35A3-4750-8361-27B8CDC550E4}" srcOrd="0" destOrd="0" presId="urn:microsoft.com/office/officeart/2018/2/layout/IconVerticalSolidList"/>
    <dgm:cxn modelId="{0A4746A6-FF45-4C7F-AE29-8B255D3CF4BD}" type="presParOf" srcId="{763E266B-9044-4F15-A4B4-E1EA09BFB74E}" destId="{822E52C9-ABC1-4486-B68F-59D84A504E32}" srcOrd="1" destOrd="0" presId="urn:microsoft.com/office/officeart/2018/2/layout/IconVerticalSolidList"/>
    <dgm:cxn modelId="{0EFF1FA0-3DE9-407F-831D-E9490105DFD8}" type="presParOf" srcId="{763E266B-9044-4F15-A4B4-E1EA09BFB74E}" destId="{7B01A961-1A4F-4643-818C-D584DA59A4AE}" srcOrd="2" destOrd="0" presId="urn:microsoft.com/office/officeart/2018/2/layout/IconVerticalSolidList"/>
    <dgm:cxn modelId="{80F02404-4210-48F1-B7B2-89F8FC2CF687}" type="presParOf" srcId="{763E266B-9044-4F15-A4B4-E1EA09BFB74E}" destId="{179E48C0-AF30-42E1-9BE1-1DA18A58E913}" srcOrd="3" destOrd="0" presId="urn:microsoft.com/office/officeart/2018/2/layout/IconVerticalSolidList"/>
    <dgm:cxn modelId="{DCD22189-62F6-4374-84FE-4807FB45C53F}" type="presParOf" srcId="{1E63BFBC-E14D-4F21-B471-CBA6431427FB}" destId="{020CFF9D-96F7-4482-8F01-9B45B15E899C}" srcOrd="11" destOrd="0" presId="urn:microsoft.com/office/officeart/2018/2/layout/IconVerticalSolidList"/>
    <dgm:cxn modelId="{EA5BEA63-7236-4654-8E14-4D9E100E9ED4}" type="presParOf" srcId="{1E63BFBC-E14D-4F21-B471-CBA6431427FB}" destId="{EA5D49E2-BD39-45D8-B7F1-39CAE855956F}" srcOrd="12" destOrd="0" presId="urn:microsoft.com/office/officeart/2018/2/layout/IconVerticalSolidList"/>
    <dgm:cxn modelId="{E24AD361-D9AE-4148-B3ED-CCECF64A3153}" type="presParOf" srcId="{EA5D49E2-BD39-45D8-B7F1-39CAE855956F}" destId="{8F7DC087-9203-448F-9D6A-BE413360A859}" srcOrd="0" destOrd="0" presId="urn:microsoft.com/office/officeart/2018/2/layout/IconVerticalSolidList"/>
    <dgm:cxn modelId="{B0C0930C-61C7-4202-A288-F49315A08ECF}" type="presParOf" srcId="{EA5D49E2-BD39-45D8-B7F1-39CAE855956F}" destId="{FC8D456A-56B7-4039-8810-D33814FF17C8}" srcOrd="1" destOrd="0" presId="urn:microsoft.com/office/officeart/2018/2/layout/IconVerticalSolidList"/>
    <dgm:cxn modelId="{DA717B96-1555-458D-B0FB-75D1D39B08C9}" type="presParOf" srcId="{EA5D49E2-BD39-45D8-B7F1-39CAE855956F}" destId="{0B8F14D2-7FBE-4B99-B960-7F5A71DCC2A9}" srcOrd="2" destOrd="0" presId="urn:microsoft.com/office/officeart/2018/2/layout/IconVerticalSolidList"/>
    <dgm:cxn modelId="{8A79A895-9A0E-4775-9CE5-CE0160A41A61}" type="presParOf" srcId="{EA5D49E2-BD39-45D8-B7F1-39CAE855956F}" destId="{9E215EFC-A840-413E-A149-3A8AC0FA0330}" srcOrd="3" destOrd="0" presId="urn:microsoft.com/office/officeart/2018/2/layout/IconVerticalSolidList"/>
    <dgm:cxn modelId="{85885D8B-6C3A-4DDA-A58A-C8FDA727EFD5}" type="presParOf" srcId="{1E63BFBC-E14D-4F21-B471-CBA6431427FB}" destId="{C10B78D8-C629-47C1-842A-DFBB57734678}" srcOrd="13" destOrd="0" presId="urn:microsoft.com/office/officeart/2018/2/layout/IconVerticalSolidList"/>
    <dgm:cxn modelId="{866C8D83-3074-4DC4-9284-A2E047BE634C}" type="presParOf" srcId="{1E63BFBC-E14D-4F21-B471-CBA6431427FB}" destId="{DD0E9B7C-A1F1-410F-BFF7-A72B17230545}" srcOrd="14" destOrd="0" presId="urn:microsoft.com/office/officeart/2018/2/layout/IconVerticalSolidList"/>
    <dgm:cxn modelId="{9A2567E0-8AA9-4047-9133-9ECDBF4A2268}" type="presParOf" srcId="{DD0E9B7C-A1F1-410F-BFF7-A72B17230545}" destId="{A84FCA44-D3A8-4254-9C12-30EBA9294414}" srcOrd="0" destOrd="0" presId="urn:microsoft.com/office/officeart/2018/2/layout/IconVerticalSolidList"/>
    <dgm:cxn modelId="{0047BD67-5EA4-4AE5-B078-45A33C2B9AE9}" type="presParOf" srcId="{DD0E9B7C-A1F1-410F-BFF7-A72B17230545}" destId="{655C90C7-8B3F-4DDA-AE3D-AF0D4CB578A9}" srcOrd="1" destOrd="0" presId="urn:microsoft.com/office/officeart/2018/2/layout/IconVerticalSolidList"/>
    <dgm:cxn modelId="{91EC74EE-4188-48CD-880C-515DEC821B7B}" type="presParOf" srcId="{DD0E9B7C-A1F1-410F-BFF7-A72B17230545}" destId="{95681E99-F5CA-4AE1-B434-45A1897B8FC5}" srcOrd="2" destOrd="0" presId="urn:microsoft.com/office/officeart/2018/2/layout/IconVerticalSolidList"/>
    <dgm:cxn modelId="{748B05C3-6F2F-4593-83F2-12F5132654CF}" type="presParOf" srcId="{DD0E9B7C-A1F1-410F-BFF7-A72B17230545}" destId="{EEB1367E-F550-4536-8800-53E6F2F558AB}" srcOrd="3" destOrd="0" presId="urn:microsoft.com/office/officeart/2018/2/layout/IconVerticalSolidList"/>
    <dgm:cxn modelId="{62406EF3-7E7E-44EF-BAB0-ADEBBF5C21E1}" type="presParOf" srcId="{1E63BFBC-E14D-4F21-B471-CBA6431427FB}" destId="{D002BFDA-63AF-4F54-970B-31306D32CB82}" srcOrd="15" destOrd="0" presId="urn:microsoft.com/office/officeart/2018/2/layout/IconVerticalSolidList"/>
    <dgm:cxn modelId="{33D21F85-C269-4DB8-B814-54DC650FF42C}" type="presParOf" srcId="{1E63BFBC-E14D-4F21-B471-CBA6431427FB}" destId="{7250B311-CC34-4663-A5FE-393612B5C4BB}" srcOrd="16" destOrd="0" presId="urn:microsoft.com/office/officeart/2018/2/layout/IconVerticalSolidList"/>
    <dgm:cxn modelId="{8E9004BD-ABA4-44A5-A1E4-C8B20ECE253E}" type="presParOf" srcId="{7250B311-CC34-4663-A5FE-393612B5C4BB}" destId="{0A435EC7-076A-4801-A209-461E50F36F65}" srcOrd="0" destOrd="0" presId="urn:microsoft.com/office/officeart/2018/2/layout/IconVerticalSolidList"/>
    <dgm:cxn modelId="{AADA7494-1B57-40C2-A574-A9F71E8EA4B7}" type="presParOf" srcId="{7250B311-CC34-4663-A5FE-393612B5C4BB}" destId="{F1BA7ACA-CB78-4CD6-90A6-D5BA00FFD4AA}" srcOrd="1" destOrd="0" presId="urn:microsoft.com/office/officeart/2018/2/layout/IconVerticalSolidList"/>
    <dgm:cxn modelId="{CD915349-DB2D-45BD-ADC2-7351BA1DC721}" type="presParOf" srcId="{7250B311-CC34-4663-A5FE-393612B5C4BB}" destId="{43BD64A2-E275-4C41-8C4C-2C512A8B7C03}" srcOrd="2" destOrd="0" presId="urn:microsoft.com/office/officeart/2018/2/layout/IconVerticalSolidList"/>
    <dgm:cxn modelId="{E605D3AC-1C1E-4F61-B842-CBEEE835195C}" type="presParOf" srcId="{7250B311-CC34-4663-A5FE-393612B5C4BB}" destId="{A88F7D1D-68F8-4F9E-AC66-E9BC1FEE389C}" srcOrd="3" destOrd="0" presId="urn:microsoft.com/office/officeart/2018/2/layout/IconVerticalSolidList"/>
  </dgm:cxnLst>
  <dgm:bg/>
  <dgm:whole>
    <a:ln>
      <a:noFill/>
    </a:ln>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2D9518-ABC8-4780-8AE4-2D4F6509E7AE}">
      <dsp:nvSpPr>
        <dsp:cNvPr id="0" name=""/>
        <dsp:cNvSpPr/>
      </dsp:nvSpPr>
      <dsp:spPr>
        <a:xfrm>
          <a:off x="-1462" y="91752"/>
          <a:ext cx="11354138" cy="433224"/>
        </a:xfrm>
        <a:prstGeom prst="roundRect">
          <a:avLst>
            <a:gd name="adj" fmla="val 10000"/>
          </a:avLst>
        </a:prstGeom>
        <a:solidFill>
          <a:srgbClr val="1F94C0"/>
        </a:solidFill>
        <a:ln w="38100">
          <a:solidFill>
            <a:schemeClr val="accent3"/>
          </a:solidFill>
        </a:ln>
        <a:effectLst/>
      </dsp:spPr>
      <dsp:style>
        <a:lnRef idx="0">
          <a:scrgbClr r="0" g="0" b="0"/>
        </a:lnRef>
        <a:fillRef idx="1">
          <a:scrgbClr r="0" g="0" b="0"/>
        </a:fillRef>
        <a:effectRef idx="0">
          <a:scrgbClr r="0" g="0" b="0"/>
        </a:effectRef>
        <a:fontRef idx="minor"/>
      </dsp:style>
    </dsp:sp>
    <dsp:sp modelId="{78D95A2A-DF3C-4099-A966-E23A680397C6}">
      <dsp:nvSpPr>
        <dsp:cNvPr id="0" name=""/>
        <dsp:cNvSpPr/>
      </dsp:nvSpPr>
      <dsp:spPr>
        <a:xfrm>
          <a:off x="129588" y="189228"/>
          <a:ext cx="238273" cy="238273"/>
        </a:xfrm>
        <a:prstGeom prst="rect">
          <a:avLst/>
        </a:prstGeom>
        <a:blipFill>
          <a:blip xmlns:r="http://schemas.openxmlformats.org/officeDocument/2006/relationships" r:embed="rId1"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C4840C-73C1-4424-A142-05DBE9D125C7}">
      <dsp:nvSpPr>
        <dsp:cNvPr id="0" name=""/>
        <dsp:cNvSpPr/>
      </dsp:nvSpPr>
      <dsp:spPr>
        <a:xfrm>
          <a:off x="498912" y="134402"/>
          <a:ext cx="10845084" cy="3083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630" tIns="32630" rIns="32630" bIns="32630" numCol="1" spcCol="1270" anchor="ctr" anchorCtr="0">
          <a:noAutofit/>
        </a:bodyPr>
        <a:lstStyle/>
        <a:p>
          <a:pPr marL="0" lvl="0" indent="0" algn="l" defTabSz="800100">
            <a:lnSpc>
              <a:spcPct val="100000"/>
            </a:lnSpc>
            <a:spcBef>
              <a:spcPct val="0"/>
            </a:spcBef>
            <a:spcAft>
              <a:spcPct val="35000"/>
            </a:spcAft>
            <a:buNone/>
          </a:pPr>
          <a:r>
            <a:rPr lang="en-GB" sz="1800" b="1" kern="1200" dirty="0">
              <a:solidFill>
                <a:schemeClr val="bg1"/>
              </a:solidFill>
              <a:latin typeface="+mj-lt"/>
              <a:ea typeface="Tahoma" panose="020B0604030504040204" pitchFamily="34" charset="0"/>
              <a:cs typeface="Tahoma" panose="020B0604030504040204" pitchFamily="34" charset="0"/>
            </a:rPr>
            <a:t>Place- </a:t>
          </a:r>
          <a:r>
            <a:rPr lang="en-US" sz="1800" kern="1200" dirty="0">
              <a:solidFill>
                <a:schemeClr val="bg1"/>
              </a:solidFill>
              <a:latin typeface="+mj-lt"/>
            </a:rPr>
            <a:t>home, community, landscape, sense of place, different types, sizes and locations. </a:t>
          </a:r>
          <a:endParaRPr lang="en-US" sz="1800" b="0" kern="1200" dirty="0">
            <a:solidFill>
              <a:schemeClr val="bg1"/>
            </a:solidFill>
            <a:latin typeface="+mj-lt"/>
            <a:ea typeface="Tahoma" panose="020B0604030504040204" pitchFamily="34" charset="0"/>
            <a:cs typeface="Tahoma" panose="020B0604030504040204" pitchFamily="34" charset="0"/>
          </a:endParaRPr>
        </a:p>
      </dsp:txBody>
      <dsp:txXfrm>
        <a:off x="498912" y="134402"/>
        <a:ext cx="10845084" cy="308317"/>
      </dsp:txXfrm>
    </dsp:sp>
    <dsp:sp modelId="{0558300D-22CA-40CA-9BD2-1A3A99618DBA}">
      <dsp:nvSpPr>
        <dsp:cNvPr id="0" name=""/>
        <dsp:cNvSpPr/>
      </dsp:nvSpPr>
      <dsp:spPr>
        <a:xfrm>
          <a:off x="-1462" y="633283"/>
          <a:ext cx="11354138" cy="433224"/>
        </a:xfrm>
        <a:prstGeom prst="roundRect">
          <a:avLst>
            <a:gd name="adj" fmla="val 10000"/>
          </a:avLst>
        </a:prstGeom>
        <a:solidFill>
          <a:srgbClr val="1F94C0"/>
        </a:solidFill>
        <a:ln w="38100">
          <a:solidFill>
            <a:srgbClr val="1F94C0"/>
          </a:solidFill>
        </a:ln>
        <a:effectLst/>
      </dsp:spPr>
      <dsp:style>
        <a:lnRef idx="0">
          <a:scrgbClr r="0" g="0" b="0"/>
        </a:lnRef>
        <a:fillRef idx="1">
          <a:scrgbClr r="0" g="0" b="0"/>
        </a:fillRef>
        <a:effectRef idx="0">
          <a:scrgbClr r="0" g="0" b="0"/>
        </a:effectRef>
        <a:fontRef idx="minor"/>
      </dsp:style>
    </dsp:sp>
    <dsp:sp modelId="{193E3B47-59A8-49A5-B6F0-6067CC7D1693}">
      <dsp:nvSpPr>
        <dsp:cNvPr id="0" name=""/>
        <dsp:cNvSpPr/>
      </dsp:nvSpPr>
      <dsp:spPr>
        <a:xfrm>
          <a:off x="129588" y="730759"/>
          <a:ext cx="238273" cy="238273"/>
        </a:xfrm>
        <a:prstGeom prst="rect">
          <a:avLst/>
        </a:prstGeom>
        <a:blipFill>
          <a:blip xmlns:r="http://schemas.openxmlformats.org/officeDocument/2006/relationships"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1F9775-EDCB-4BBF-A3A1-C9949674D8F4}">
      <dsp:nvSpPr>
        <dsp:cNvPr id="0" name=""/>
        <dsp:cNvSpPr/>
      </dsp:nvSpPr>
      <dsp:spPr>
        <a:xfrm>
          <a:off x="498912" y="718539"/>
          <a:ext cx="10845084" cy="2123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081" tIns="27081" rIns="27081" bIns="27081" numCol="1" spcCol="1270" anchor="ctr" anchorCtr="0">
          <a:noAutofit/>
        </a:bodyPr>
        <a:lstStyle/>
        <a:p>
          <a:pPr marL="0" lvl="0" indent="0" algn="l" defTabSz="800100">
            <a:lnSpc>
              <a:spcPct val="100000"/>
            </a:lnSpc>
            <a:spcBef>
              <a:spcPct val="0"/>
            </a:spcBef>
            <a:spcAft>
              <a:spcPct val="35000"/>
            </a:spcAft>
            <a:buNone/>
          </a:pPr>
          <a:r>
            <a:rPr lang="en-GB" sz="1800" b="1" kern="1200" dirty="0">
              <a:solidFill>
                <a:schemeClr val="bg1"/>
              </a:solidFill>
              <a:latin typeface="+mj-lt"/>
              <a:ea typeface="Tahoma" panose="020B0604030504040204" pitchFamily="34" charset="0"/>
              <a:cs typeface="Tahoma" panose="020B0604030504040204" pitchFamily="34" charset="0"/>
            </a:rPr>
            <a:t>Space- </a:t>
          </a:r>
          <a:r>
            <a:rPr lang="en-US" sz="1800" b="0" kern="1200" dirty="0">
              <a:solidFill>
                <a:schemeClr val="bg1"/>
              </a:solidFill>
              <a:latin typeface="+mj-lt"/>
              <a:ea typeface="Tahoma" panose="020B0604030504040204" pitchFamily="34" charset="0"/>
              <a:cs typeface="Tahoma" panose="020B0604030504040204" pitchFamily="34" charset="0"/>
            </a:rPr>
            <a:t>location, distribution, pattern, interaction, distance, physical and human geographical features</a:t>
          </a:r>
        </a:p>
      </dsp:txBody>
      <dsp:txXfrm>
        <a:off x="498912" y="718539"/>
        <a:ext cx="10845084" cy="212358"/>
      </dsp:txXfrm>
    </dsp:sp>
    <dsp:sp modelId="{C97F4769-1B53-465A-B8C2-4F509E5ECE25}">
      <dsp:nvSpPr>
        <dsp:cNvPr id="0" name=""/>
        <dsp:cNvSpPr/>
      </dsp:nvSpPr>
      <dsp:spPr>
        <a:xfrm>
          <a:off x="-1462" y="1174814"/>
          <a:ext cx="11354138" cy="597988"/>
        </a:xfrm>
        <a:prstGeom prst="roundRect">
          <a:avLst>
            <a:gd name="adj" fmla="val 10000"/>
          </a:avLst>
        </a:prstGeom>
        <a:solidFill>
          <a:srgbClr val="1F94C0"/>
        </a:solidFill>
        <a:ln w="38100">
          <a:solidFill>
            <a:schemeClr val="accent3"/>
          </a:solidFill>
        </a:ln>
        <a:effectLst/>
      </dsp:spPr>
      <dsp:style>
        <a:lnRef idx="0">
          <a:scrgbClr r="0" g="0" b="0"/>
        </a:lnRef>
        <a:fillRef idx="1">
          <a:scrgbClr r="0" g="0" b="0"/>
        </a:fillRef>
        <a:effectRef idx="0">
          <a:scrgbClr r="0" g="0" b="0"/>
        </a:effectRef>
        <a:fontRef idx="minor"/>
      </dsp:style>
    </dsp:sp>
    <dsp:sp modelId="{78B40285-3821-4A3B-AF5D-36F95B1B9642}">
      <dsp:nvSpPr>
        <dsp:cNvPr id="0" name=""/>
        <dsp:cNvSpPr/>
      </dsp:nvSpPr>
      <dsp:spPr>
        <a:xfrm>
          <a:off x="129588" y="1354671"/>
          <a:ext cx="238273" cy="238273"/>
        </a:xfrm>
        <a:prstGeom prst="rect">
          <a:avLst/>
        </a:prstGeom>
        <a:blipFill>
          <a:blip xmlns:r="http://schemas.openxmlformats.org/officeDocument/2006/relationships"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3054EB-C636-4A6F-9283-8DCC9A50EAC1}">
      <dsp:nvSpPr>
        <dsp:cNvPr id="0" name=""/>
        <dsp:cNvSpPr/>
      </dsp:nvSpPr>
      <dsp:spPr>
        <a:xfrm>
          <a:off x="498912" y="1249849"/>
          <a:ext cx="10845084" cy="3083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630" tIns="32630" rIns="32630" bIns="32630" numCol="1" spcCol="1270" anchor="ctr" anchorCtr="0">
          <a:noAutofit/>
        </a:bodyPr>
        <a:lstStyle/>
        <a:p>
          <a:pPr marL="0" lvl="0" indent="0" algn="l" defTabSz="800100">
            <a:lnSpc>
              <a:spcPct val="100000"/>
            </a:lnSpc>
            <a:spcBef>
              <a:spcPct val="0"/>
            </a:spcBef>
            <a:spcAft>
              <a:spcPct val="35000"/>
            </a:spcAft>
            <a:buNone/>
          </a:pPr>
          <a:r>
            <a:rPr lang="en-GB" sz="1800" b="1" kern="1200" dirty="0">
              <a:solidFill>
                <a:schemeClr val="bg1"/>
              </a:solidFill>
              <a:latin typeface="+mj-lt"/>
              <a:ea typeface="Tahoma" panose="020B0604030504040204" pitchFamily="34" charset="0"/>
              <a:cs typeface="Tahoma" panose="020B0604030504040204" pitchFamily="34" charset="0"/>
            </a:rPr>
            <a:t>Environment- </a:t>
          </a:r>
          <a:r>
            <a:rPr lang="en-US" sz="1800" b="0" kern="1200" dirty="0">
              <a:solidFill>
                <a:schemeClr val="bg1"/>
              </a:solidFill>
              <a:latin typeface="+mj-lt"/>
              <a:ea typeface="Tahoma" panose="020B0604030504040204" pitchFamily="34" charset="0"/>
              <a:cs typeface="Tahoma" panose="020B0604030504040204" pitchFamily="34" charset="0"/>
            </a:rPr>
            <a:t>interactions between physical and human, ecosystems, environmental change and impact, resources and sustainability,</a:t>
          </a:r>
        </a:p>
      </dsp:txBody>
      <dsp:txXfrm>
        <a:off x="498912" y="1249849"/>
        <a:ext cx="10845084" cy="308317"/>
      </dsp:txXfrm>
    </dsp:sp>
    <dsp:sp modelId="{7C5B80CD-1A56-4C1F-8E55-EE9175FE688A}">
      <dsp:nvSpPr>
        <dsp:cNvPr id="0" name=""/>
        <dsp:cNvSpPr/>
      </dsp:nvSpPr>
      <dsp:spPr>
        <a:xfrm>
          <a:off x="-1462" y="1881109"/>
          <a:ext cx="11354138" cy="433224"/>
        </a:xfrm>
        <a:prstGeom prst="roundRect">
          <a:avLst>
            <a:gd name="adj" fmla="val 10000"/>
          </a:avLst>
        </a:prstGeom>
        <a:solidFill>
          <a:srgbClr val="1F94C0"/>
        </a:solidFill>
        <a:ln>
          <a:noFill/>
        </a:ln>
        <a:effectLst/>
      </dsp:spPr>
      <dsp:style>
        <a:lnRef idx="0">
          <a:scrgbClr r="0" g="0" b="0"/>
        </a:lnRef>
        <a:fillRef idx="1">
          <a:scrgbClr r="0" g="0" b="0"/>
        </a:fillRef>
        <a:effectRef idx="0">
          <a:scrgbClr r="0" g="0" b="0"/>
        </a:effectRef>
        <a:fontRef idx="minor"/>
      </dsp:style>
    </dsp:sp>
    <dsp:sp modelId="{7134552B-77C9-44D6-B2F0-229485CE3CCC}">
      <dsp:nvSpPr>
        <dsp:cNvPr id="0" name=""/>
        <dsp:cNvSpPr/>
      </dsp:nvSpPr>
      <dsp:spPr>
        <a:xfrm>
          <a:off x="129588" y="1978584"/>
          <a:ext cx="238273" cy="238273"/>
        </a:xfrm>
        <a:prstGeom prst="rect">
          <a:avLst/>
        </a:prstGeom>
        <a:blipFill>
          <a:blip xmlns:r="http://schemas.openxmlformats.org/officeDocument/2006/relationships"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D499BB-AD3C-494E-B020-684831DA8F0E}">
      <dsp:nvSpPr>
        <dsp:cNvPr id="0" name=""/>
        <dsp:cNvSpPr/>
      </dsp:nvSpPr>
      <dsp:spPr>
        <a:xfrm>
          <a:off x="498912" y="1919207"/>
          <a:ext cx="10845084" cy="3083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630" tIns="32630" rIns="32630" bIns="32630" numCol="1" spcCol="1270" anchor="ctr" anchorCtr="0">
          <a:noAutofit/>
        </a:bodyPr>
        <a:lstStyle/>
        <a:p>
          <a:pPr marL="0" lvl="0" indent="0" algn="l" defTabSz="800100">
            <a:lnSpc>
              <a:spcPct val="100000"/>
            </a:lnSpc>
            <a:spcBef>
              <a:spcPct val="0"/>
            </a:spcBef>
            <a:spcAft>
              <a:spcPct val="35000"/>
            </a:spcAft>
            <a:buNone/>
          </a:pPr>
          <a:r>
            <a:rPr lang="en-GB" sz="1800" b="1" kern="1200" dirty="0">
              <a:solidFill>
                <a:schemeClr val="bg1"/>
              </a:solidFill>
              <a:latin typeface="+mj-lt"/>
              <a:ea typeface="Tahoma" panose="020B0604030504040204" pitchFamily="34" charset="0"/>
              <a:cs typeface="Tahoma" panose="020B0604030504040204" pitchFamily="34" charset="0"/>
            </a:rPr>
            <a:t>Earth systems- </a:t>
          </a:r>
          <a:r>
            <a:rPr lang="en-US" sz="1800" b="0" kern="1200" dirty="0">
              <a:solidFill>
                <a:schemeClr val="bg1"/>
              </a:solidFill>
              <a:latin typeface="+mj-lt"/>
              <a:ea typeface="Tahoma" panose="020B0604030504040204" pitchFamily="34" charset="0"/>
              <a:cs typeface="Tahoma" panose="020B0604030504040204" pitchFamily="34" charset="0"/>
            </a:rPr>
            <a:t>physical processes/cycles, dynamic changes: biological/chemical, landforms/landscapes  </a:t>
          </a:r>
        </a:p>
      </dsp:txBody>
      <dsp:txXfrm>
        <a:off x="498912" y="1919207"/>
        <a:ext cx="10845084" cy="308317"/>
      </dsp:txXfrm>
    </dsp:sp>
    <dsp:sp modelId="{54434563-CB23-41E2-A19B-1B7BFF232A17}">
      <dsp:nvSpPr>
        <dsp:cNvPr id="0" name=""/>
        <dsp:cNvSpPr/>
      </dsp:nvSpPr>
      <dsp:spPr>
        <a:xfrm>
          <a:off x="-1462" y="2422639"/>
          <a:ext cx="11354138" cy="576673"/>
        </a:xfrm>
        <a:prstGeom prst="roundRect">
          <a:avLst>
            <a:gd name="adj" fmla="val 10000"/>
          </a:avLst>
        </a:prstGeom>
        <a:solidFill>
          <a:schemeClr val="accent5">
            <a:tint val="40000"/>
            <a:hueOff val="0"/>
            <a:satOff val="0"/>
            <a:lumOff val="0"/>
            <a:alphaOff val="0"/>
          </a:schemeClr>
        </a:solidFill>
        <a:ln w="38100">
          <a:solidFill>
            <a:schemeClr val="accent3"/>
          </a:solidFill>
        </a:ln>
        <a:effectLst/>
      </dsp:spPr>
      <dsp:style>
        <a:lnRef idx="0">
          <a:scrgbClr r="0" g="0" b="0"/>
        </a:lnRef>
        <a:fillRef idx="1">
          <a:scrgbClr r="0" g="0" b="0"/>
        </a:fillRef>
        <a:effectRef idx="0">
          <a:scrgbClr r="0" g="0" b="0"/>
        </a:effectRef>
        <a:fontRef idx="minor"/>
      </dsp:style>
    </dsp:sp>
    <dsp:sp modelId="{57F5C24F-2DAC-4A90-9574-5371229BB9D8}">
      <dsp:nvSpPr>
        <dsp:cNvPr id="0" name=""/>
        <dsp:cNvSpPr/>
      </dsp:nvSpPr>
      <dsp:spPr>
        <a:xfrm>
          <a:off x="129588" y="2591839"/>
          <a:ext cx="238273" cy="238273"/>
        </a:xfrm>
        <a:prstGeom prst="rect">
          <a:avLst/>
        </a:prstGeom>
        <a:blipFill>
          <a:blip xmlns:r="http://schemas.openxmlformats.org/officeDocument/2006/relationships"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00AD6E-3021-4907-AE44-95CFFC57A925}">
      <dsp:nvSpPr>
        <dsp:cNvPr id="0" name=""/>
        <dsp:cNvSpPr/>
      </dsp:nvSpPr>
      <dsp:spPr>
        <a:xfrm>
          <a:off x="498912" y="2509780"/>
          <a:ext cx="10845084" cy="3083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630" tIns="32630" rIns="32630" bIns="32630" numCol="1" spcCol="1270" anchor="ctr" anchorCtr="0">
          <a:noAutofit/>
        </a:bodyPr>
        <a:lstStyle/>
        <a:p>
          <a:pPr marL="0" lvl="0" indent="0" algn="l" defTabSz="800100">
            <a:lnSpc>
              <a:spcPct val="100000"/>
            </a:lnSpc>
            <a:spcBef>
              <a:spcPct val="0"/>
            </a:spcBef>
            <a:spcAft>
              <a:spcPct val="35000"/>
            </a:spcAft>
            <a:buNone/>
          </a:pPr>
          <a:r>
            <a:rPr lang="en-GB" sz="1800" b="1" kern="1200" dirty="0">
              <a:latin typeface="+mj-lt"/>
              <a:ea typeface="Tahoma" panose="020B0604030504040204" pitchFamily="34" charset="0"/>
              <a:cs typeface="Tahoma" panose="020B0604030504040204" pitchFamily="34" charset="0"/>
            </a:rPr>
            <a:t>Scale- </a:t>
          </a:r>
          <a:r>
            <a:rPr lang="en-US" sz="1800" kern="1200" dirty="0">
              <a:latin typeface="+mj-lt"/>
            </a:rPr>
            <a:t>size of investigation: micro to macro, local to global, personal to planetary, zoom in and out to consider interconnections and interactions </a:t>
          </a:r>
          <a:endParaRPr lang="en-US" sz="1800" b="0" kern="1200" dirty="0">
            <a:latin typeface="+mj-lt"/>
            <a:ea typeface="Tahoma" panose="020B0604030504040204" pitchFamily="34" charset="0"/>
            <a:cs typeface="Tahoma" panose="020B0604030504040204" pitchFamily="34" charset="0"/>
          </a:endParaRPr>
        </a:p>
      </dsp:txBody>
      <dsp:txXfrm>
        <a:off x="498912" y="2509780"/>
        <a:ext cx="10845084" cy="308317"/>
      </dsp:txXfrm>
    </dsp:sp>
    <dsp:sp modelId="{EAC040DD-35A3-4750-8361-27B8CDC550E4}">
      <dsp:nvSpPr>
        <dsp:cNvPr id="0" name=""/>
        <dsp:cNvSpPr/>
      </dsp:nvSpPr>
      <dsp:spPr>
        <a:xfrm>
          <a:off x="-1462" y="3107619"/>
          <a:ext cx="11354138" cy="433224"/>
        </a:xfrm>
        <a:prstGeom prst="roundRect">
          <a:avLst>
            <a:gd name="adj" fmla="val 10000"/>
          </a:avLst>
        </a:prstGeom>
        <a:solidFill>
          <a:schemeClr val="accent5">
            <a:tint val="40000"/>
            <a:hueOff val="0"/>
            <a:satOff val="0"/>
            <a:lumOff val="0"/>
            <a:alphaOff val="0"/>
          </a:schemeClr>
        </a:solidFill>
        <a:ln w="38100">
          <a:solidFill>
            <a:schemeClr val="accent3"/>
          </a:solidFill>
        </a:ln>
        <a:effectLst/>
      </dsp:spPr>
      <dsp:style>
        <a:lnRef idx="0">
          <a:scrgbClr r="0" g="0" b="0"/>
        </a:lnRef>
        <a:fillRef idx="1">
          <a:scrgbClr r="0" g="0" b="0"/>
        </a:fillRef>
        <a:effectRef idx="0">
          <a:scrgbClr r="0" g="0" b="0"/>
        </a:effectRef>
        <a:fontRef idx="minor"/>
      </dsp:style>
    </dsp:sp>
    <dsp:sp modelId="{822E52C9-ABC1-4486-B68F-59D84A504E32}">
      <dsp:nvSpPr>
        <dsp:cNvPr id="0" name=""/>
        <dsp:cNvSpPr/>
      </dsp:nvSpPr>
      <dsp:spPr>
        <a:xfrm>
          <a:off x="129588" y="3205095"/>
          <a:ext cx="238273" cy="238273"/>
        </a:xfrm>
        <a:prstGeom prst="rect">
          <a:avLst/>
        </a:prstGeom>
        <a:blipFill>
          <a:blip xmlns:r="http://schemas.openxmlformats.org/officeDocument/2006/relationships"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9E48C0-AF30-42E1-9BE1-1DA18A58E913}">
      <dsp:nvSpPr>
        <dsp:cNvPr id="0" name=""/>
        <dsp:cNvSpPr/>
      </dsp:nvSpPr>
      <dsp:spPr>
        <a:xfrm>
          <a:off x="498912" y="3133019"/>
          <a:ext cx="10845084" cy="3083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630" tIns="32630" rIns="32630" bIns="32630" numCol="1" spcCol="1270" anchor="ctr" anchorCtr="0">
          <a:noAutofit/>
        </a:bodyPr>
        <a:lstStyle/>
        <a:p>
          <a:pPr marL="0" lvl="0" indent="0" algn="l" defTabSz="800100">
            <a:lnSpc>
              <a:spcPct val="100000"/>
            </a:lnSpc>
            <a:spcBef>
              <a:spcPct val="0"/>
            </a:spcBef>
            <a:spcAft>
              <a:spcPct val="35000"/>
            </a:spcAft>
            <a:buNone/>
          </a:pPr>
          <a:r>
            <a:rPr lang="en-US" sz="1800" b="1" kern="1200" dirty="0">
              <a:latin typeface="+mj-lt"/>
              <a:ea typeface="Tahoma" panose="020B0604030504040204" pitchFamily="34" charset="0"/>
              <a:cs typeface="Tahoma" panose="020B0604030504040204" pitchFamily="34" charset="0"/>
            </a:rPr>
            <a:t>Time- </a:t>
          </a:r>
          <a:r>
            <a:rPr lang="en-US" sz="1800" kern="1200" dirty="0">
              <a:latin typeface="+mj-lt"/>
            </a:rPr>
            <a:t>when processes operate, introduces ideas of stability, dynamism, continuity and change</a:t>
          </a:r>
          <a:r>
            <a:rPr lang="en-US" sz="1800" b="0" kern="1200" dirty="0">
              <a:latin typeface="+mj-lt"/>
              <a:ea typeface="Tahoma" panose="020B0604030504040204" pitchFamily="34" charset="0"/>
              <a:cs typeface="Tahoma" panose="020B0604030504040204" pitchFamily="34" charset="0"/>
            </a:rPr>
            <a:t> </a:t>
          </a:r>
        </a:p>
      </dsp:txBody>
      <dsp:txXfrm>
        <a:off x="498912" y="3133019"/>
        <a:ext cx="10845084" cy="308317"/>
      </dsp:txXfrm>
    </dsp:sp>
    <dsp:sp modelId="{8F7DC087-9203-448F-9D6A-BE413360A859}">
      <dsp:nvSpPr>
        <dsp:cNvPr id="0" name=""/>
        <dsp:cNvSpPr/>
      </dsp:nvSpPr>
      <dsp:spPr>
        <a:xfrm>
          <a:off x="-1462" y="3649150"/>
          <a:ext cx="11354138" cy="433224"/>
        </a:xfrm>
        <a:prstGeom prst="roundRect">
          <a:avLst>
            <a:gd name="adj" fmla="val 10000"/>
          </a:avLst>
        </a:prstGeom>
        <a:solidFill>
          <a:schemeClr val="accent5">
            <a:tint val="40000"/>
            <a:hueOff val="0"/>
            <a:satOff val="0"/>
            <a:lumOff val="0"/>
            <a:alphaOff val="0"/>
          </a:schemeClr>
        </a:solidFill>
        <a:ln w="38100">
          <a:solidFill>
            <a:schemeClr val="accent3"/>
          </a:solidFill>
        </a:ln>
        <a:effectLst/>
      </dsp:spPr>
      <dsp:style>
        <a:lnRef idx="0">
          <a:scrgbClr r="0" g="0" b="0"/>
        </a:lnRef>
        <a:fillRef idx="1">
          <a:scrgbClr r="0" g="0" b="0"/>
        </a:fillRef>
        <a:effectRef idx="0">
          <a:scrgbClr r="0" g="0" b="0"/>
        </a:effectRef>
        <a:fontRef idx="minor"/>
      </dsp:style>
    </dsp:sp>
    <dsp:sp modelId="{FC8D456A-56B7-4039-8810-D33814FF17C8}">
      <dsp:nvSpPr>
        <dsp:cNvPr id="0" name=""/>
        <dsp:cNvSpPr/>
      </dsp:nvSpPr>
      <dsp:spPr>
        <a:xfrm>
          <a:off x="129588" y="3746626"/>
          <a:ext cx="238273" cy="238273"/>
        </a:xfrm>
        <a:prstGeom prst="rect">
          <a:avLst/>
        </a:prstGeom>
        <a:blipFill>
          <a:blip xmlns:r="http://schemas.openxmlformats.org/officeDocument/2006/relationships" r:embed="rId13"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215EFC-A840-413E-A149-3A8AC0FA0330}">
      <dsp:nvSpPr>
        <dsp:cNvPr id="0" name=""/>
        <dsp:cNvSpPr/>
      </dsp:nvSpPr>
      <dsp:spPr>
        <a:xfrm>
          <a:off x="498912" y="3687249"/>
          <a:ext cx="10845084" cy="3083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630" tIns="32630" rIns="32630" bIns="32630" numCol="1" spcCol="1270" anchor="ctr" anchorCtr="0">
          <a:noAutofit/>
        </a:bodyPr>
        <a:lstStyle/>
        <a:p>
          <a:pPr marL="0" lvl="0" indent="0" algn="l" defTabSz="800100">
            <a:lnSpc>
              <a:spcPct val="100000"/>
            </a:lnSpc>
            <a:spcBef>
              <a:spcPct val="0"/>
            </a:spcBef>
            <a:spcAft>
              <a:spcPct val="35000"/>
            </a:spcAft>
            <a:buNone/>
          </a:pPr>
          <a:r>
            <a:rPr lang="en-GB" sz="1800" b="1" kern="1200" dirty="0">
              <a:latin typeface="+mj-lt"/>
              <a:ea typeface="Tahoma" panose="020B0604030504040204" pitchFamily="34" charset="0"/>
              <a:cs typeface="Tahoma" panose="020B0604030504040204" pitchFamily="34" charset="0"/>
            </a:rPr>
            <a:t>Diversity-</a:t>
          </a:r>
          <a:r>
            <a:rPr lang="en-GB" sz="1800" b="0" kern="1200" dirty="0">
              <a:latin typeface="+mj-lt"/>
              <a:ea typeface="Tahoma" panose="020B0604030504040204" pitchFamily="34" charset="0"/>
              <a:cs typeface="Tahoma" panose="020B0604030504040204" pitchFamily="34" charset="0"/>
            </a:rPr>
            <a:t> </a:t>
          </a:r>
          <a:r>
            <a:rPr lang="en-US" sz="1800" kern="1200" dirty="0">
              <a:latin typeface="+mj-lt"/>
            </a:rPr>
            <a:t>similarity, difference, comparison, contrast, awareness of cultures, identities, values, futures</a:t>
          </a:r>
          <a:endParaRPr lang="en-US" sz="1800" b="0" kern="1200" dirty="0">
            <a:latin typeface="+mj-lt"/>
            <a:ea typeface="Tahoma" panose="020B0604030504040204" pitchFamily="34" charset="0"/>
            <a:cs typeface="Tahoma" panose="020B0604030504040204" pitchFamily="34" charset="0"/>
          </a:endParaRPr>
        </a:p>
      </dsp:txBody>
      <dsp:txXfrm>
        <a:off x="498912" y="3687249"/>
        <a:ext cx="10845084" cy="308317"/>
      </dsp:txXfrm>
    </dsp:sp>
    <dsp:sp modelId="{A84FCA44-D3A8-4254-9C12-30EBA9294414}">
      <dsp:nvSpPr>
        <dsp:cNvPr id="0" name=""/>
        <dsp:cNvSpPr/>
      </dsp:nvSpPr>
      <dsp:spPr>
        <a:xfrm>
          <a:off x="-1462" y="4190997"/>
          <a:ext cx="11354138" cy="433224"/>
        </a:xfrm>
        <a:prstGeom prst="roundRect">
          <a:avLst>
            <a:gd name="adj" fmla="val 10000"/>
          </a:avLst>
        </a:prstGeom>
        <a:solidFill>
          <a:schemeClr val="accent5">
            <a:tint val="40000"/>
            <a:hueOff val="0"/>
            <a:satOff val="0"/>
            <a:lumOff val="0"/>
            <a:alphaOff val="0"/>
          </a:schemeClr>
        </a:solidFill>
        <a:ln w="38100">
          <a:solidFill>
            <a:schemeClr val="accent3"/>
          </a:solidFill>
        </a:ln>
        <a:effectLst/>
      </dsp:spPr>
      <dsp:style>
        <a:lnRef idx="0">
          <a:scrgbClr r="0" g="0" b="0"/>
        </a:lnRef>
        <a:fillRef idx="1">
          <a:scrgbClr r="0" g="0" b="0"/>
        </a:fillRef>
        <a:effectRef idx="0">
          <a:scrgbClr r="0" g="0" b="0"/>
        </a:effectRef>
        <a:fontRef idx="minor"/>
      </dsp:style>
    </dsp:sp>
    <dsp:sp modelId="{655C90C7-8B3F-4DDA-AE3D-AF0D4CB578A9}">
      <dsp:nvSpPr>
        <dsp:cNvPr id="0" name=""/>
        <dsp:cNvSpPr/>
      </dsp:nvSpPr>
      <dsp:spPr>
        <a:xfrm>
          <a:off x="127832" y="4288156"/>
          <a:ext cx="238273" cy="238273"/>
        </a:xfrm>
        <a:prstGeom prst="rect">
          <a:avLst/>
        </a:prstGeom>
        <a:blipFill>
          <a:blip xmlns:r="http://schemas.openxmlformats.org/officeDocument/2006/relationships" r:embed="rId15" cstate="screen">
            <a:extLst>
              <a:ext uri="{28A0092B-C50C-407E-A947-70E740481C1C}">
                <a14:useLocalDpi xmlns:a14="http://schemas.microsoft.com/office/drawing/2010/main"/>
              </a:ext>
              <a:ext uri="{96DAC541-7B7A-43D3-8B79-37D633B846F1}">
                <asvg:svgBlip xmlns:asvg="http://schemas.microsoft.com/office/drawing/2016/SVG/main" r:embed="rId1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B1367E-F550-4536-8800-53E6F2F558AB}">
      <dsp:nvSpPr>
        <dsp:cNvPr id="0" name=""/>
        <dsp:cNvSpPr/>
      </dsp:nvSpPr>
      <dsp:spPr>
        <a:xfrm>
          <a:off x="487308" y="4219576"/>
          <a:ext cx="10868293" cy="3083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630" tIns="32630" rIns="32630" bIns="32630" numCol="1" spcCol="1270" anchor="ctr" anchorCtr="0">
          <a:noAutofit/>
        </a:bodyPr>
        <a:lstStyle/>
        <a:p>
          <a:pPr marL="0" lvl="0" indent="0" algn="l" defTabSz="800100">
            <a:lnSpc>
              <a:spcPct val="100000"/>
            </a:lnSpc>
            <a:spcBef>
              <a:spcPct val="0"/>
            </a:spcBef>
            <a:spcAft>
              <a:spcPct val="35000"/>
            </a:spcAft>
            <a:buNone/>
          </a:pPr>
          <a:r>
            <a:rPr lang="en-GB" sz="1800" b="1" kern="1200" dirty="0">
              <a:latin typeface="+mj-lt"/>
              <a:ea typeface="Tahoma" panose="020B0604030504040204" pitchFamily="34" charset="0"/>
              <a:cs typeface="Tahoma" panose="020B0604030504040204" pitchFamily="34" charset="0"/>
            </a:rPr>
            <a:t>Interconnections-</a:t>
          </a:r>
          <a:r>
            <a:rPr lang="en-GB" sz="1800" b="0" kern="1200" dirty="0">
              <a:latin typeface="+mj-lt"/>
              <a:ea typeface="Tahoma" panose="020B0604030504040204" pitchFamily="34" charset="0"/>
              <a:cs typeface="Tahoma" panose="020B0604030504040204" pitchFamily="34" charset="0"/>
            </a:rPr>
            <a:t> linking </a:t>
          </a:r>
          <a:r>
            <a:rPr lang="en-US" sz="1800" kern="1200" dirty="0">
              <a:latin typeface="+mj-lt"/>
            </a:rPr>
            <a:t>people, places, environments, spaces, events, cause &amp; effect</a:t>
          </a:r>
          <a:endParaRPr lang="en-US" sz="1800" b="0" kern="1200" dirty="0">
            <a:latin typeface="+mj-lt"/>
            <a:ea typeface="Tahoma" panose="020B0604030504040204" pitchFamily="34" charset="0"/>
            <a:cs typeface="Tahoma" panose="020B0604030504040204" pitchFamily="34" charset="0"/>
          </a:endParaRPr>
        </a:p>
      </dsp:txBody>
      <dsp:txXfrm>
        <a:off x="487308" y="4219576"/>
        <a:ext cx="10868293" cy="308317"/>
      </dsp:txXfrm>
    </dsp:sp>
    <dsp:sp modelId="{0A435EC7-076A-4801-A209-461E50F36F65}">
      <dsp:nvSpPr>
        <dsp:cNvPr id="0" name=""/>
        <dsp:cNvSpPr/>
      </dsp:nvSpPr>
      <dsp:spPr>
        <a:xfrm>
          <a:off x="-1462" y="4732212"/>
          <a:ext cx="11354138" cy="638274"/>
        </a:xfrm>
        <a:prstGeom prst="roundRect">
          <a:avLst>
            <a:gd name="adj" fmla="val 10000"/>
          </a:avLst>
        </a:prstGeom>
        <a:solidFill>
          <a:schemeClr val="accent5">
            <a:tint val="40000"/>
            <a:hueOff val="0"/>
            <a:satOff val="0"/>
            <a:lumOff val="0"/>
            <a:alphaOff val="0"/>
          </a:schemeClr>
        </a:solidFill>
        <a:ln w="38100">
          <a:solidFill>
            <a:schemeClr val="accent3"/>
          </a:solidFill>
        </a:ln>
        <a:effectLst/>
      </dsp:spPr>
      <dsp:style>
        <a:lnRef idx="0">
          <a:scrgbClr r="0" g="0" b="0"/>
        </a:lnRef>
        <a:fillRef idx="1">
          <a:scrgbClr r="0" g="0" b="0"/>
        </a:fillRef>
        <a:effectRef idx="0">
          <a:scrgbClr r="0" g="0" b="0"/>
        </a:effectRef>
        <a:fontRef idx="minor"/>
      </dsp:style>
    </dsp:sp>
    <dsp:sp modelId="{F1BA7ACA-CB78-4CD6-90A6-D5BA00FFD4AA}">
      <dsp:nvSpPr>
        <dsp:cNvPr id="0" name=""/>
        <dsp:cNvSpPr/>
      </dsp:nvSpPr>
      <dsp:spPr>
        <a:xfrm>
          <a:off x="129588" y="4932212"/>
          <a:ext cx="238273" cy="238273"/>
        </a:xfrm>
        <a:prstGeom prst="rect">
          <a:avLst/>
        </a:prstGeom>
        <a:blipFill>
          <a:blip xmlns:r="http://schemas.openxmlformats.org/officeDocument/2006/relationships" r:embed="rId17" cstate="screen">
            <a:extLst>
              <a:ext uri="{28A0092B-C50C-407E-A947-70E740481C1C}">
                <a14:useLocalDpi xmlns:a14="http://schemas.microsoft.com/office/drawing/2010/main"/>
              </a:ext>
              <a:ext uri="{96DAC541-7B7A-43D3-8B79-37D633B846F1}">
                <asvg:svgBlip xmlns:asvg="http://schemas.microsoft.com/office/drawing/2016/SVG/main" r:embed="rId1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8F7D1D-68F8-4F9E-AC66-E9BC1FEE389C}">
      <dsp:nvSpPr>
        <dsp:cNvPr id="0" name=""/>
        <dsp:cNvSpPr/>
      </dsp:nvSpPr>
      <dsp:spPr>
        <a:xfrm>
          <a:off x="498912" y="4761605"/>
          <a:ext cx="10845084" cy="454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630" tIns="32630" rIns="32630" bIns="32630" numCol="1" spcCol="1270" anchor="ctr" anchorCtr="0">
          <a:noAutofit/>
        </a:bodyPr>
        <a:lstStyle/>
        <a:p>
          <a:pPr marL="0" lvl="0" indent="0" algn="l" defTabSz="800100">
            <a:lnSpc>
              <a:spcPct val="100000"/>
            </a:lnSpc>
            <a:spcBef>
              <a:spcPct val="0"/>
            </a:spcBef>
            <a:spcAft>
              <a:spcPct val="35000"/>
            </a:spcAft>
            <a:buNone/>
          </a:pPr>
          <a:r>
            <a:rPr lang="en-US" sz="1800" b="1" kern="1200" dirty="0">
              <a:latin typeface="+mj-lt"/>
              <a:ea typeface="Tahoma" panose="020B0604030504040204" pitchFamily="34" charset="0"/>
              <a:cs typeface="Tahoma" panose="020B0604030504040204" pitchFamily="34" charset="0"/>
            </a:rPr>
            <a:t>Interpretation- </a:t>
          </a:r>
          <a:r>
            <a:rPr lang="en-US" sz="1800" kern="1200" dirty="0">
              <a:latin typeface="+mj-lt"/>
            </a:rPr>
            <a:t>changing narratives, differing values, attitudes, representations &amp; viewpoints, contrasting imaginations, considering bias, trustworthiness &amp; accuracy</a:t>
          </a:r>
          <a:endParaRPr lang="en-US" sz="1800" b="1" kern="1200" dirty="0">
            <a:latin typeface="+mj-lt"/>
            <a:ea typeface="Tahoma" panose="020B0604030504040204" pitchFamily="34" charset="0"/>
            <a:cs typeface="Tahoma" panose="020B0604030504040204" pitchFamily="34" charset="0"/>
          </a:endParaRPr>
        </a:p>
      </dsp:txBody>
      <dsp:txXfrm>
        <a:off x="498912" y="4761605"/>
        <a:ext cx="10845084" cy="4545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2D9518-ABC8-4780-8AE4-2D4F6509E7AE}">
      <dsp:nvSpPr>
        <dsp:cNvPr id="0" name=""/>
        <dsp:cNvSpPr/>
      </dsp:nvSpPr>
      <dsp:spPr>
        <a:xfrm>
          <a:off x="-4988" y="12100"/>
          <a:ext cx="10333819" cy="287016"/>
        </a:xfrm>
        <a:prstGeom prst="roundRect">
          <a:avLst>
            <a:gd name="adj" fmla="val 10000"/>
          </a:avLst>
        </a:prstGeom>
        <a:solidFill>
          <a:srgbClr val="1F94C0"/>
        </a:solidFill>
        <a:ln w="38100">
          <a:solidFill>
            <a:schemeClr val="accent3"/>
          </a:solidFill>
        </a:ln>
        <a:effectLst/>
      </dsp:spPr>
      <dsp:style>
        <a:lnRef idx="0">
          <a:scrgbClr r="0" g="0" b="0"/>
        </a:lnRef>
        <a:fillRef idx="1">
          <a:scrgbClr r="0" g="0" b="0"/>
        </a:fillRef>
        <a:effectRef idx="0">
          <a:scrgbClr r="0" g="0" b="0"/>
        </a:effectRef>
        <a:fontRef idx="minor"/>
      </dsp:style>
    </dsp:sp>
    <dsp:sp modelId="{78D95A2A-DF3C-4099-A966-E23A680397C6}">
      <dsp:nvSpPr>
        <dsp:cNvPr id="0" name=""/>
        <dsp:cNvSpPr/>
      </dsp:nvSpPr>
      <dsp:spPr>
        <a:xfrm>
          <a:off x="88374" y="70732"/>
          <a:ext cx="169752" cy="169752"/>
        </a:xfrm>
        <a:prstGeom prst="rect">
          <a:avLst/>
        </a:prstGeom>
        <a:blipFill>
          <a:blip xmlns:r="http://schemas.openxmlformats.org/officeDocument/2006/relationships" r:embed="rId1"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C4840C-73C1-4424-A142-05DBE9D125C7}">
      <dsp:nvSpPr>
        <dsp:cNvPr id="0" name=""/>
        <dsp:cNvSpPr/>
      </dsp:nvSpPr>
      <dsp:spPr>
        <a:xfrm>
          <a:off x="351491" y="49341"/>
          <a:ext cx="9976641" cy="308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664" tIns="0" rIns="32664" bIns="36000" numCol="1" spcCol="1270" anchor="ctr" anchorCtr="0">
          <a:noAutofit/>
        </a:bodyPr>
        <a:lstStyle/>
        <a:p>
          <a:pPr marL="0" lvl="0" indent="0" algn="l" defTabSz="488950">
            <a:lnSpc>
              <a:spcPct val="100000"/>
            </a:lnSpc>
            <a:spcBef>
              <a:spcPct val="0"/>
            </a:spcBef>
            <a:spcAft>
              <a:spcPct val="35000"/>
            </a:spcAft>
            <a:buNone/>
          </a:pPr>
          <a:r>
            <a:rPr lang="en-GB" sz="1100" b="1" kern="1200" dirty="0">
              <a:solidFill>
                <a:schemeClr val="bg1"/>
              </a:solidFill>
              <a:latin typeface="+mj-lt"/>
              <a:ea typeface="Tahoma" panose="020B0604030504040204" pitchFamily="34" charset="0"/>
              <a:cs typeface="Tahoma" panose="020B0604030504040204" pitchFamily="34" charset="0"/>
            </a:rPr>
            <a:t>Place- </a:t>
          </a:r>
          <a:r>
            <a:rPr lang="en-US" sz="1100" kern="1200" dirty="0">
              <a:solidFill>
                <a:schemeClr val="bg1"/>
              </a:solidFill>
              <a:latin typeface="+mj-lt"/>
            </a:rPr>
            <a:t>home, community, landscape, </a:t>
          </a:r>
          <a:r>
            <a:rPr lang="en-US" sz="1100" kern="1200" dirty="0">
              <a:solidFill>
                <a:srgbClr val="C32359"/>
              </a:solidFill>
              <a:latin typeface="+mj-lt"/>
            </a:rPr>
            <a:t>sense of place</a:t>
          </a:r>
          <a:r>
            <a:rPr lang="en-US" sz="1100" kern="1200" dirty="0">
              <a:solidFill>
                <a:schemeClr val="bg1"/>
              </a:solidFill>
              <a:latin typeface="+mj-lt"/>
            </a:rPr>
            <a:t>, different types, sizes and locations. </a:t>
          </a:r>
          <a:endParaRPr lang="en-US" sz="1100" b="0" kern="1200" dirty="0">
            <a:solidFill>
              <a:schemeClr val="bg1"/>
            </a:solidFill>
            <a:latin typeface="+mj-lt"/>
            <a:ea typeface="Tahoma" panose="020B0604030504040204" pitchFamily="34" charset="0"/>
            <a:cs typeface="Tahoma" panose="020B0604030504040204" pitchFamily="34" charset="0"/>
          </a:endParaRPr>
        </a:p>
      </dsp:txBody>
      <dsp:txXfrm>
        <a:off x="351491" y="49341"/>
        <a:ext cx="9976641" cy="308640"/>
      </dsp:txXfrm>
    </dsp:sp>
    <dsp:sp modelId="{0558300D-22CA-40CA-9BD2-1A3A99618DBA}">
      <dsp:nvSpPr>
        <dsp:cNvPr id="0" name=""/>
        <dsp:cNvSpPr/>
      </dsp:nvSpPr>
      <dsp:spPr>
        <a:xfrm>
          <a:off x="-4988" y="397901"/>
          <a:ext cx="10333819" cy="287016"/>
        </a:xfrm>
        <a:prstGeom prst="roundRect">
          <a:avLst>
            <a:gd name="adj" fmla="val 10000"/>
          </a:avLst>
        </a:prstGeom>
        <a:solidFill>
          <a:srgbClr val="1F94C0"/>
        </a:solidFill>
        <a:ln w="38100">
          <a:solidFill>
            <a:srgbClr val="1F94C0"/>
          </a:solidFill>
        </a:ln>
        <a:effectLst/>
      </dsp:spPr>
      <dsp:style>
        <a:lnRef idx="0">
          <a:scrgbClr r="0" g="0" b="0"/>
        </a:lnRef>
        <a:fillRef idx="1">
          <a:scrgbClr r="0" g="0" b="0"/>
        </a:fillRef>
        <a:effectRef idx="0">
          <a:scrgbClr r="0" g="0" b="0"/>
        </a:effectRef>
        <a:fontRef idx="minor"/>
      </dsp:style>
    </dsp:sp>
    <dsp:sp modelId="{193E3B47-59A8-49A5-B6F0-6067CC7D1693}">
      <dsp:nvSpPr>
        <dsp:cNvPr id="0" name=""/>
        <dsp:cNvSpPr/>
      </dsp:nvSpPr>
      <dsp:spPr>
        <a:xfrm>
          <a:off x="88374" y="456533"/>
          <a:ext cx="169752" cy="169752"/>
        </a:xfrm>
        <a:prstGeom prst="rect">
          <a:avLst/>
        </a:prstGeom>
        <a:blipFill>
          <a:blip xmlns:r="http://schemas.openxmlformats.org/officeDocument/2006/relationships"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1F9775-EDCB-4BBF-A3A1-C9949674D8F4}">
      <dsp:nvSpPr>
        <dsp:cNvPr id="0" name=""/>
        <dsp:cNvSpPr/>
      </dsp:nvSpPr>
      <dsp:spPr>
        <a:xfrm>
          <a:off x="351491" y="477960"/>
          <a:ext cx="9976641" cy="212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162" tIns="0" rIns="27162" bIns="27162" numCol="1" spcCol="1270" anchor="ctr" anchorCtr="0">
          <a:noAutofit/>
        </a:bodyPr>
        <a:lstStyle/>
        <a:p>
          <a:pPr marL="0" lvl="0" indent="0" algn="l" defTabSz="488950">
            <a:lnSpc>
              <a:spcPct val="100000"/>
            </a:lnSpc>
            <a:spcBef>
              <a:spcPct val="0"/>
            </a:spcBef>
            <a:spcAft>
              <a:spcPct val="35000"/>
            </a:spcAft>
            <a:buNone/>
          </a:pPr>
          <a:r>
            <a:rPr lang="en-GB" sz="1100" b="1" kern="1200" dirty="0">
              <a:solidFill>
                <a:schemeClr val="bg1"/>
              </a:solidFill>
              <a:latin typeface="+mj-lt"/>
              <a:ea typeface="Tahoma" panose="020B0604030504040204" pitchFamily="34" charset="0"/>
              <a:cs typeface="Tahoma" panose="020B0604030504040204" pitchFamily="34" charset="0"/>
            </a:rPr>
            <a:t>Space- </a:t>
          </a:r>
          <a:r>
            <a:rPr lang="en-US" sz="1100" b="0" kern="1200" dirty="0">
              <a:solidFill>
                <a:schemeClr val="bg1"/>
              </a:solidFill>
              <a:latin typeface="+mj-lt"/>
              <a:ea typeface="Tahoma" panose="020B0604030504040204" pitchFamily="34" charset="0"/>
              <a:cs typeface="Tahoma" panose="020B0604030504040204" pitchFamily="34" charset="0"/>
            </a:rPr>
            <a:t>location, distribution, </a:t>
          </a:r>
          <a:r>
            <a:rPr lang="en-US" sz="1100" b="0" kern="1200" dirty="0">
              <a:solidFill>
                <a:srgbClr val="C32359"/>
              </a:solidFill>
              <a:latin typeface="+mj-lt"/>
              <a:ea typeface="Tahoma" panose="020B0604030504040204" pitchFamily="34" charset="0"/>
              <a:cs typeface="Tahoma" panose="020B0604030504040204" pitchFamily="34" charset="0"/>
            </a:rPr>
            <a:t>pattern</a:t>
          </a:r>
          <a:r>
            <a:rPr lang="en-US" sz="1100" b="0" kern="1200" dirty="0">
              <a:solidFill>
                <a:schemeClr val="bg1"/>
              </a:solidFill>
              <a:latin typeface="+mj-lt"/>
              <a:ea typeface="Tahoma" panose="020B0604030504040204" pitchFamily="34" charset="0"/>
              <a:cs typeface="Tahoma" panose="020B0604030504040204" pitchFamily="34" charset="0"/>
            </a:rPr>
            <a:t>, interaction, distance, physical and human geographical features</a:t>
          </a:r>
        </a:p>
      </dsp:txBody>
      <dsp:txXfrm>
        <a:off x="351491" y="477960"/>
        <a:ext cx="9976641" cy="212997"/>
      </dsp:txXfrm>
    </dsp:sp>
    <dsp:sp modelId="{C97F4769-1B53-465A-B8C2-4F509E5ECE25}">
      <dsp:nvSpPr>
        <dsp:cNvPr id="0" name=""/>
        <dsp:cNvSpPr/>
      </dsp:nvSpPr>
      <dsp:spPr>
        <a:xfrm>
          <a:off x="-4988" y="783702"/>
          <a:ext cx="10333819" cy="287016"/>
        </a:xfrm>
        <a:prstGeom prst="roundRect">
          <a:avLst>
            <a:gd name="adj" fmla="val 10000"/>
          </a:avLst>
        </a:prstGeom>
        <a:solidFill>
          <a:srgbClr val="1F94C0"/>
        </a:solidFill>
        <a:ln w="38100">
          <a:solidFill>
            <a:schemeClr val="accent3"/>
          </a:solidFill>
        </a:ln>
        <a:effectLst/>
      </dsp:spPr>
      <dsp:style>
        <a:lnRef idx="0">
          <a:scrgbClr r="0" g="0" b="0"/>
        </a:lnRef>
        <a:fillRef idx="1">
          <a:scrgbClr r="0" g="0" b="0"/>
        </a:fillRef>
        <a:effectRef idx="0">
          <a:scrgbClr r="0" g="0" b="0"/>
        </a:effectRef>
        <a:fontRef idx="minor"/>
      </dsp:style>
    </dsp:sp>
    <dsp:sp modelId="{78B40285-3821-4A3B-AF5D-36F95B1B9642}">
      <dsp:nvSpPr>
        <dsp:cNvPr id="0" name=""/>
        <dsp:cNvSpPr/>
      </dsp:nvSpPr>
      <dsp:spPr>
        <a:xfrm>
          <a:off x="88374" y="842334"/>
          <a:ext cx="169752" cy="169752"/>
        </a:xfrm>
        <a:prstGeom prst="rect">
          <a:avLst/>
        </a:prstGeom>
        <a:blipFill>
          <a:blip xmlns:r="http://schemas.openxmlformats.org/officeDocument/2006/relationships"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3054EB-C636-4A6F-9283-8DCC9A50EAC1}">
      <dsp:nvSpPr>
        <dsp:cNvPr id="0" name=""/>
        <dsp:cNvSpPr/>
      </dsp:nvSpPr>
      <dsp:spPr>
        <a:xfrm>
          <a:off x="351491" y="770894"/>
          <a:ext cx="9976641" cy="308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664" tIns="32664" rIns="32664" bIns="32664" numCol="1" spcCol="1270" anchor="ctr" anchorCtr="0">
          <a:noAutofit/>
        </a:bodyPr>
        <a:lstStyle/>
        <a:p>
          <a:pPr marL="0" lvl="0" indent="0" algn="l" defTabSz="488950">
            <a:lnSpc>
              <a:spcPct val="100000"/>
            </a:lnSpc>
            <a:spcBef>
              <a:spcPct val="0"/>
            </a:spcBef>
            <a:spcAft>
              <a:spcPct val="35000"/>
            </a:spcAft>
            <a:buNone/>
          </a:pPr>
          <a:r>
            <a:rPr lang="en-GB" sz="1100" b="1" kern="1200" dirty="0">
              <a:solidFill>
                <a:schemeClr val="bg1"/>
              </a:solidFill>
              <a:latin typeface="+mj-lt"/>
              <a:ea typeface="Tahoma" panose="020B0604030504040204" pitchFamily="34" charset="0"/>
              <a:cs typeface="Tahoma" panose="020B0604030504040204" pitchFamily="34" charset="0"/>
            </a:rPr>
            <a:t>Environment- </a:t>
          </a:r>
          <a:r>
            <a:rPr lang="en-US" sz="1100" b="0" kern="1200" dirty="0">
              <a:solidFill>
                <a:srgbClr val="C32359"/>
              </a:solidFill>
              <a:latin typeface="+mj-lt"/>
              <a:ea typeface="Tahoma" panose="020B0604030504040204" pitchFamily="34" charset="0"/>
              <a:cs typeface="Tahoma" panose="020B0604030504040204" pitchFamily="34" charset="0"/>
            </a:rPr>
            <a:t>interactions between physical and human</a:t>
          </a:r>
          <a:r>
            <a:rPr lang="en-US" sz="1100" b="0" kern="1200" dirty="0">
              <a:solidFill>
                <a:schemeClr val="bg1"/>
              </a:solidFill>
              <a:latin typeface="+mj-lt"/>
              <a:ea typeface="Tahoma" panose="020B0604030504040204" pitchFamily="34" charset="0"/>
              <a:cs typeface="Tahoma" panose="020B0604030504040204" pitchFamily="34" charset="0"/>
            </a:rPr>
            <a:t>, ecosystems, environmental </a:t>
          </a:r>
          <a:r>
            <a:rPr lang="en-US" sz="1100" b="0" kern="1200" dirty="0">
              <a:solidFill>
                <a:srgbClr val="C32359"/>
              </a:solidFill>
              <a:latin typeface="+mj-lt"/>
              <a:ea typeface="Tahoma" panose="020B0604030504040204" pitchFamily="34" charset="0"/>
              <a:cs typeface="Tahoma" panose="020B0604030504040204" pitchFamily="34" charset="0"/>
            </a:rPr>
            <a:t>change</a:t>
          </a:r>
          <a:r>
            <a:rPr lang="en-US" sz="1100" b="0" kern="1200" dirty="0">
              <a:solidFill>
                <a:schemeClr val="bg1"/>
              </a:solidFill>
              <a:latin typeface="+mj-lt"/>
              <a:ea typeface="Tahoma" panose="020B0604030504040204" pitchFamily="34" charset="0"/>
              <a:cs typeface="Tahoma" panose="020B0604030504040204" pitchFamily="34" charset="0"/>
            </a:rPr>
            <a:t> and impact, resources and sustainability,</a:t>
          </a:r>
        </a:p>
      </dsp:txBody>
      <dsp:txXfrm>
        <a:off x="351491" y="770894"/>
        <a:ext cx="9976641" cy="308640"/>
      </dsp:txXfrm>
    </dsp:sp>
    <dsp:sp modelId="{7C5B80CD-1A56-4C1F-8E55-EE9175FE688A}">
      <dsp:nvSpPr>
        <dsp:cNvPr id="0" name=""/>
        <dsp:cNvSpPr/>
      </dsp:nvSpPr>
      <dsp:spPr>
        <a:xfrm>
          <a:off x="-4988" y="1169503"/>
          <a:ext cx="10333819" cy="287016"/>
        </a:xfrm>
        <a:prstGeom prst="roundRect">
          <a:avLst>
            <a:gd name="adj" fmla="val 10000"/>
          </a:avLst>
        </a:prstGeom>
        <a:solidFill>
          <a:srgbClr val="1F94C0"/>
        </a:solidFill>
        <a:ln>
          <a:noFill/>
        </a:ln>
        <a:effectLst/>
      </dsp:spPr>
      <dsp:style>
        <a:lnRef idx="0">
          <a:scrgbClr r="0" g="0" b="0"/>
        </a:lnRef>
        <a:fillRef idx="1">
          <a:scrgbClr r="0" g="0" b="0"/>
        </a:fillRef>
        <a:effectRef idx="0">
          <a:scrgbClr r="0" g="0" b="0"/>
        </a:effectRef>
        <a:fontRef idx="minor"/>
      </dsp:style>
    </dsp:sp>
    <dsp:sp modelId="{7134552B-77C9-44D6-B2F0-229485CE3CCC}">
      <dsp:nvSpPr>
        <dsp:cNvPr id="0" name=""/>
        <dsp:cNvSpPr/>
      </dsp:nvSpPr>
      <dsp:spPr>
        <a:xfrm>
          <a:off x="88374" y="1228135"/>
          <a:ext cx="169752" cy="169752"/>
        </a:xfrm>
        <a:prstGeom prst="rect">
          <a:avLst/>
        </a:prstGeom>
        <a:blipFill>
          <a:blip xmlns:r="http://schemas.openxmlformats.org/officeDocument/2006/relationships"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D499BB-AD3C-494E-B020-684831DA8F0E}">
      <dsp:nvSpPr>
        <dsp:cNvPr id="0" name=""/>
        <dsp:cNvSpPr/>
      </dsp:nvSpPr>
      <dsp:spPr>
        <a:xfrm>
          <a:off x="351491" y="1202188"/>
          <a:ext cx="9976641" cy="308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664" tIns="0" rIns="32664" bIns="32664" numCol="1" spcCol="1270" anchor="ctr" anchorCtr="0">
          <a:noAutofit/>
        </a:bodyPr>
        <a:lstStyle/>
        <a:p>
          <a:pPr marL="0" lvl="0" indent="0" algn="l" defTabSz="488950">
            <a:lnSpc>
              <a:spcPct val="100000"/>
            </a:lnSpc>
            <a:spcBef>
              <a:spcPct val="0"/>
            </a:spcBef>
            <a:spcAft>
              <a:spcPct val="35000"/>
            </a:spcAft>
            <a:buNone/>
          </a:pPr>
          <a:r>
            <a:rPr lang="en-GB" sz="1100" b="1" kern="1200" dirty="0">
              <a:solidFill>
                <a:schemeClr val="bg1"/>
              </a:solidFill>
              <a:latin typeface="+mj-lt"/>
              <a:ea typeface="Tahoma" panose="020B0604030504040204" pitchFamily="34" charset="0"/>
              <a:cs typeface="Tahoma" panose="020B0604030504040204" pitchFamily="34" charset="0"/>
            </a:rPr>
            <a:t>Earth systems- </a:t>
          </a:r>
          <a:r>
            <a:rPr lang="en-US" sz="1100" b="0" kern="1200" dirty="0">
              <a:solidFill>
                <a:schemeClr val="bg1"/>
              </a:solidFill>
              <a:latin typeface="+mj-lt"/>
              <a:ea typeface="Tahoma" panose="020B0604030504040204" pitchFamily="34" charset="0"/>
              <a:cs typeface="Tahoma" panose="020B0604030504040204" pitchFamily="34" charset="0"/>
            </a:rPr>
            <a:t>physical processes/cycles, dynamic </a:t>
          </a:r>
          <a:r>
            <a:rPr lang="en-US" sz="1100" b="0" kern="1200" dirty="0">
              <a:solidFill>
                <a:srgbClr val="C32359"/>
              </a:solidFill>
              <a:latin typeface="+mj-lt"/>
              <a:ea typeface="Tahoma" panose="020B0604030504040204" pitchFamily="34" charset="0"/>
              <a:cs typeface="Tahoma" panose="020B0604030504040204" pitchFamily="34" charset="0"/>
            </a:rPr>
            <a:t>changes</a:t>
          </a:r>
          <a:r>
            <a:rPr lang="en-US" sz="1100" b="0" kern="1200" dirty="0">
              <a:solidFill>
                <a:schemeClr val="bg1"/>
              </a:solidFill>
              <a:latin typeface="+mj-lt"/>
              <a:ea typeface="Tahoma" panose="020B0604030504040204" pitchFamily="34" charset="0"/>
              <a:cs typeface="Tahoma" panose="020B0604030504040204" pitchFamily="34" charset="0"/>
            </a:rPr>
            <a:t>: biological/chemical, landforms/landscapes  </a:t>
          </a:r>
        </a:p>
      </dsp:txBody>
      <dsp:txXfrm>
        <a:off x="351491" y="1202188"/>
        <a:ext cx="9976641" cy="308640"/>
      </dsp:txXfrm>
    </dsp:sp>
    <dsp:sp modelId="{54434563-CB23-41E2-A19B-1B7BFF232A17}">
      <dsp:nvSpPr>
        <dsp:cNvPr id="0" name=""/>
        <dsp:cNvSpPr/>
      </dsp:nvSpPr>
      <dsp:spPr>
        <a:xfrm>
          <a:off x="-4988" y="1559500"/>
          <a:ext cx="10333819" cy="269263"/>
        </a:xfrm>
        <a:prstGeom prst="roundRect">
          <a:avLst>
            <a:gd name="adj" fmla="val 10000"/>
          </a:avLst>
        </a:prstGeom>
        <a:solidFill>
          <a:schemeClr val="accent5">
            <a:tint val="40000"/>
            <a:hueOff val="0"/>
            <a:satOff val="0"/>
            <a:lumOff val="0"/>
            <a:alphaOff val="0"/>
          </a:schemeClr>
        </a:solidFill>
        <a:ln w="38100">
          <a:solidFill>
            <a:schemeClr val="accent3"/>
          </a:solidFill>
        </a:ln>
        <a:effectLst/>
      </dsp:spPr>
      <dsp:style>
        <a:lnRef idx="0">
          <a:scrgbClr r="0" g="0" b="0"/>
        </a:lnRef>
        <a:fillRef idx="1">
          <a:scrgbClr r="0" g="0" b="0"/>
        </a:fillRef>
        <a:effectRef idx="0">
          <a:scrgbClr r="0" g="0" b="0"/>
        </a:effectRef>
        <a:fontRef idx="minor"/>
      </dsp:style>
    </dsp:sp>
    <dsp:sp modelId="{57F5C24F-2DAC-4A90-9574-5371229BB9D8}">
      <dsp:nvSpPr>
        <dsp:cNvPr id="0" name=""/>
        <dsp:cNvSpPr/>
      </dsp:nvSpPr>
      <dsp:spPr>
        <a:xfrm>
          <a:off x="88374" y="1609255"/>
          <a:ext cx="169752" cy="169752"/>
        </a:xfrm>
        <a:prstGeom prst="rect">
          <a:avLst/>
        </a:prstGeom>
        <a:blipFill>
          <a:blip xmlns:r="http://schemas.openxmlformats.org/officeDocument/2006/relationships"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00AD6E-3021-4907-AE44-95CFFC57A925}">
      <dsp:nvSpPr>
        <dsp:cNvPr id="0" name=""/>
        <dsp:cNvSpPr/>
      </dsp:nvSpPr>
      <dsp:spPr>
        <a:xfrm>
          <a:off x="351491" y="1570200"/>
          <a:ext cx="9976641" cy="2870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530" tIns="31530" rIns="31530" bIns="31530" numCol="1" spcCol="1270" anchor="ctr" anchorCtr="0">
          <a:noAutofit/>
        </a:bodyPr>
        <a:lstStyle/>
        <a:p>
          <a:pPr marL="0" lvl="0" indent="0" algn="l" defTabSz="488950">
            <a:lnSpc>
              <a:spcPct val="100000"/>
            </a:lnSpc>
            <a:spcBef>
              <a:spcPct val="0"/>
            </a:spcBef>
            <a:spcAft>
              <a:spcPct val="35000"/>
            </a:spcAft>
            <a:buNone/>
          </a:pPr>
          <a:r>
            <a:rPr lang="en-GB" sz="1100" b="1" kern="1200" dirty="0">
              <a:latin typeface="+mj-lt"/>
              <a:ea typeface="Tahoma" panose="020B0604030504040204" pitchFamily="34" charset="0"/>
              <a:cs typeface="Tahoma" panose="020B0604030504040204" pitchFamily="34" charset="0"/>
            </a:rPr>
            <a:t>Scale- </a:t>
          </a:r>
          <a:r>
            <a:rPr lang="en-US" sz="1100" kern="1200" dirty="0">
              <a:latin typeface="+mj-lt"/>
            </a:rPr>
            <a:t>size of </a:t>
          </a:r>
          <a:r>
            <a:rPr lang="en-US" sz="1100" kern="1200" dirty="0">
              <a:solidFill>
                <a:srgbClr val="C32359"/>
              </a:solidFill>
              <a:latin typeface="+mj-lt"/>
            </a:rPr>
            <a:t>investigation</a:t>
          </a:r>
          <a:r>
            <a:rPr lang="en-US" sz="1100" kern="1200" dirty="0">
              <a:latin typeface="+mj-lt"/>
            </a:rPr>
            <a:t>: micro to macro, local to global, personal to planetary, zoom in and out to consider </a:t>
          </a:r>
          <a:r>
            <a:rPr lang="en-US" sz="1100" kern="1200" dirty="0">
              <a:solidFill>
                <a:srgbClr val="C32359"/>
              </a:solidFill>
              <a:latin typeface="+mj-lt"/>
            </a:rPr>
            <a:t>interconnections</a:t>
          </a:r>
          <a:r>
            <a:rPr lang="en-US" sz="1100" kern="1200" dirty="0">
              <a:latin typeface="+mj-lt"/>
            </a:rPr>
            <a:t> and </a:t>
          </a:r>
          <a:r>
            <a:rPr lang="en-US" sz="1100" kern="1200" dirty="0">
              <a:solidFill>
                <a:srgbClr val="C32359"/>
              </a:solidFill>
              <a:latin typeface="+mj-lt"/>
            </a:rPr>
            <a:t>interactions</a:t>
          </a:r>
          <a:r>
            <a:rPr lang="en-US" sz="1100" kern="1200" dirty="0">
              <a:latin typeface="+mj-lt"/>
            </a:rPr>
            <a:t> </a:t>
          </a:r>
          <a:endParaRPr lang="en-US" sz="1100" b="0" kern="1200" dirty="0">
            <a:latin typeface="+mj-lt"/>
            <a:ea typeface="Tahoma" panose="020B0604030504040204" pitchFamily="34" charset="0"/>
            <a:cs typeface="Tahoma" panose="020B0604030504040204" pitchFamily="34" charset="0"/>
          </a:endParaRPr>
        </a:p>
      </dsp:txBody>
      <dsp:txXfrm>
        <a:off x="351491" y="1570200"/>
        <a:ext cx="9976641" cy="287016"/>
      </dsp:txXfrm>
    </dsp:sp>
    <dsp:sp modelId="{EAC040DD-35A3-4750-8361-27B8CDC550E4}">
      <dsp:nvSpPr>
        <dsp:cNvPr id="0" name=""/>
        <dsp:cNvSpPr/>
      </dsp:nvSpPr>
      <dsp:spPr>
        <a:xfrm>
          <a:off x="-4988" y="1941105"/>
          <a:ext cx="10333819" cy="287016"/>
        </a:xfrm>
        <a:prstGeom prst="roundRect">
          <a:avLst>
            <a:gd name="adj" fmla="val 10000"/>
          </a:avLst>
        </a:prstGeom>
        <a:solidFill>
          <a:schemeClr val="accent5">
            <a:tint val="40000"/>
            <a:hueOff val="0"/>
            <a:satOff val="0"/>
            <a:lumOff val="0"/>
            <a:alphaOff val="0"/>
          </a:schemeClr>
        </a:solidFill>
        <a:ln w="38100">
          <a:solidFill>
            <a:schemeClr val="accent3"/>
          </a:solidFill>
        </a:ln>
        <a:effectLst/>
      </dsp:spPr>
      <dsp:style>
        <a:lnRef idx="0">
          <a:scrgbClr r="0" g="0" b="0"/>
        </a:lnRef>
        <a:fillRef idx="1">
          <a:scrgbClr r="0" g="0" b="0"/>
        </a:fillRef>
        <a:effectRef idx="0">
          <a:scrgbClr r="0" g="0" b="0"/>
        </a:effectRef>
        <a:fontRef idx="minor"/>
      </dsp:style>
    </dsp:sp>
    <dsp:sp modelId="{822E52C9-ABC1-4486-B68F-59D84A504E32}">
      <dsp:nvSpPr>
        <dsp:cNvPr id="0" name=""/>
        <dsp:cNvSpPr/>
      </dsp:nvSpPr>
      <dsp:spPr>
        <a:xfrm>
          <a:off x="88374" y="1999737"/>
          <a:ext cx="169752" cy="169752"/>
        </a:xfrm>
        <a:prstGeom prst="rect">
          <a:avLst/>
        </a:prstGeom>
        <a:blipFill>
          <a:blip xmlns:r="http://schemas.openxmlformats.org/officeDocument/2006/relationships"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9E48C0-AF30-42E1-9BE1-1DA18A58E913}">
      <dsp:nvSpPr>
        <dsp:cNvPr id="0" name=""/>
        <dsp:cNvSpPr/>
      </dsp:nvSpPr>
      <dsp:spPr>
        <a:xfrm>
          <a:off x="351491" y="1961077"/>
          <a:ext cx="9976641" cy="308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664" tIns="32664" rIns="32664" bIns="32664" numCol="1" spcCol="1270" anchor="ctr" anchorCtr="0">
          <a:noAutofit/>
        </a:bodyPr>
        <a:lstStyle/>
        <a:p>
          <a:pPr marL="0" lvl="0" indent="0" algn="l" defTabSz="488950">
            <a:lnSpc>
              <a:spcPct val="100000"/>
            </a:lnSpc>
            <a:spcBef>
              <a:spcPct val="0"/>
            </a:spcBef>
            <a:spcAft>
              <a:spcPct val="35000"/>
            </a:spcAft>
            <a:buNone/>
          </a:pPr>
          <a:r>
            <a:rPr lang="en-US" sz="1100" b="1" kern="1200" dirty="0">
              <a:latin typeface="+mj-lt"/>
              <a:ea typeface="Tahoma" panose="020B0604030504040204" pitchFamily="34" charset="0"/>
              <a:cs typeface="Tahoma" panose="020B0604030504040204" pitchFamily="34" charset="0"/>
            </a:rPr>
            <a:t>Time- </a:t>
          </a:r>
          <a:r>
            <a:rPr lang="en-US" sz="1100" kern="1200" dirty="0">
              <a:latin typeface="+mj-lt"/>
            </a:rPr>
            <a:t>when processes operate, introduces ideas of </a:t>
          </a:r>
          <a:r>
            <a:rPr lang="en-US" sz="1100" kern="1200" dirty="0">
              <a:solidFill>
                <a:srgbClr val="C32359"/>
              </a:solidFill>
              <a:latin typeface="+mj-lt"/>
            </a:rPr>
            <a:t>stability</a:t>
          </a:r>
          <a:r>
            <a:rPr lang="en-US" sz="1100" kern="1200" dirty="0">
              <a:latin typeface="+mj-lt"/>
            </a:rPr>
            <a:t>, </a:t>
          </a:r>
          <a:r>
            <a:rPr lang="en-US" sz="1100" kern="1200" dirty="0">
              <a:solidFill>
                <a:srgbClr val="C32359"/>
              </a:solidFill>
              <a:latin typeface="+mj-lt"/>
            </a:rPr>
            <a:t>dynamism</a:t>
          </a:r>
          <a:r>
            <a:rPr lang="en-US" sz="1100" kern="1200" dirty="0">
              <a:latin typeface="+mj-lt"/>
            </a:rPr>
            <a:t>, </a:t>
          </a:r>
          <a:r>
            <a:rPr lang="en-US" sz="1100" kern="1200" dirty="0">
              <a:solidFill>
                <a:srgbClr val="C32359"/>
              </a:solidFill>
              <a:latin typeface="+mj-lt"/>
            </a:rPr>
            <a:t>continuity</a:t>
          </a:r>
          <a:r>
            <a:rPr lang="en-US" sz="1100" kern="1200" dirty="0">
              <a:latin typeface="+mj-lt"/>
            </a:rPr>
            <a:t> and </a:t>
          </a:r>
          <a:r>
            <a:rPr lang="en-US" sz="1100" kern="1200" dirty="0">
              <a:solidFill>
                <a:srgbClr val="C32359"/>
              </a:solidFill>
              <a:latin typeface="+mj-lt"/>
            </a:rPr>
            <a:t>change</a:t>
          </a:r>
          <a:r>
            <a:rPr lang="en-US" sz="1100" b="0" kern="1200" dirty="0">
              <a:latin typeface="+mj-lt"/>
              <a:ea typeface="Tahoma" panose="020B0604030504040204" pitchFamily="34" charset="0"/>
              <a:cs typeface="Tahoma" panose="020B0604030504040204" pitchFamily="34" charset="0"/>
            </a:rPr>
            <a:t> </a:t>
          </a:r>
        </a:p>
      </dsp:txBody>
      <dsp:txXfrm>
        <a:off x="351491" y="1961077"/>
        <a:ext cx="9976641" cy="308640"/>
      </dsp:txXfrm>
    </dsp:sp>
    <dsp:sp modelId="{8F7DC087-9203-448F-9D6A-BE413360A859}">
      <dsp:nvSpPr>
        <dsp:cNvPr id="0" name=""/>
        <dsp:cNvSpPr/>
      </dsp:nvSpPr>
      <dsp:spPr>
        <a:xfrm>
          <a:off x="-4988" y="2326906"/>
          <a:ext cx="10333819" cy="287016"/>
        </a:xfrm>
        <a:prstGeom prst="roundRect">
          <a:avLst>
            <a:gd name="adj" fmla="val 10000"/>
          </a:avLst>
        </a:prstGeom>
        <a:solidFill>
          <a:schemeClr val="accent5">
            <a:tint val="40000"/>
            <a:hueOff val="0"/>
            <a:satOff val="0"/>
            <a:lumOff val="0"/>
            <a:alphaOff val="0"/>
          </a:schemeClr>
        </a:solidFill>
        <a:ln w="38100">
          <a:solidFill>
            <a:schemeClr val="accent3"/>
          </a:solidFill>
        </a:ln>
        <a:effectLst/>
      </dsp:spPr>
      <dsp:style>
        <a:lnRef idx="0">
          <a:scrgbClr r="0" g="0" b="0"/>
        </a:lnRef>
        <a:fillRef idx="1">
          <a:scrgbClr r="0" g="0" b="0"/>
        </a:fillRef>
        <a:effectRef idx="0">
          <a:scrgbClr r="0" g="0" b="0"/>
        </a:effectRef>
        <a:fontRef idx="minor"/>
      </dsp:style>
    </dsp:sp>
    <dsp:sp modelId="{FC8D456A-56B7-4039-8810-D33814FF17C8}">
      <dsp:nvSpPr>
        <dsp:cNvPr id="0" name=""/>
        <dsp:cNvSpPr/>
      </dsp:nvSpPr>
      <dsp:spPr>
        <a:xfrm>
          <a:off x="88374" y="2385538"/>
          <a:ext cx="169752" cy="169752"/>
        </a:xfrm>
        <a:prstGeom prst="rect">
          <a:avLst/>
        </a:prstGeom>
        <a:blipFill>
          <a:blip xmlns:r="http://schemas.openxmlformats.org/officeDocument/2006/relationships" r:embed="rId13"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215EFC-A840-413E-A149-3A8AC0FA0330}">
      <dsp:nvSpPr>
        <dsp:cNvPr id="0" name=""/>
        <dsp:cNvSpPr/>
      </dsp:nvSpPr>
      <dsp:spPr>
        <a:xfrm>
          <a:off x="351491" y="2359591"/>
          <a:ext cx="9976641" cy="308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664" tIns="0" rIns="32664" bIns="32664" numCol="1" spcCol="1270" anchor="ctr" anchorCtr="0">
          <a:noAutofit/>
        </a:bodyPr>
        <a:lstStyle/>
        <a:p>
          <a:pPr marL="0" lvl="0" indent="0" algn="l" defTabSz="488950">
            <a:lnSpc>
              <a:spcPct val="100000"/>
            </a:lnSpc>
            <a:spcBef>
              <a:spcPct val="0"/>
            </a:spcBef>
            <a:spcAft>
              <a:spcPct val="35000"/>
            </a:spcAft>
            <a:buNone/>
          </a:pPr>
          <a:r>
            <a:rPr lang="en-GB" sz="1100" b="1" kern="1200" dirty="0">
              <a:latin typeface="+mj-lt"/>
              <a:ea typeface="Tahoma" panose="020B0604030504040204" pitchFamily="34" charset="0"/>
              <a:cs typeface="Tahoma" panose="020B0604030504040204" pitchFamily="34" charset="0"/>
            </a:rPr>
            <a:t>Diversity-</a:t>
          </a:r>
          <a:r>
            <a:rPr lang="en-GB" sz="1100" b="0" kern="1200" dirty="0">
              <a:latin typeface="+mj-lt"/>
              <a:ea typeface="Tahoma" panose="020B0604030504040204" pitchFamily="34" charset="0"/>
              <a:cs typeface="Tahoma" panose="020B0604030504040204" pitchFamily="34" charset="0"/>
            </a:rPr>
            <a:t> </a:t>
          </a:r>
          <a:r>
            <a:rPr lang="en-US" sz="1100" kern="1200" dirty="0">
              <a:solidFill>
                <a:srgbClr val="C32359"/>
              </a:solidFill>
              <a:latin typeface="+mj-lt"/>
            </a:rPr>
            <a:t>similarity, difference, comparison, contrast</a:t>
          </a:r>
          <a:r>
            <a:rPr lang="en-US" sz="1100" kern="1200" dirty="0">
              <a:latin typeface="+mj-lt"/>
            </a:rPr>
            <a:t>, awareness of cultures, identities, values, </a:t>
          </a:r>
          <a:r>
            <a:rPr lang="en-US" sz="1100" kern="1200" dirty="0">
              <a:solidFill>
                <a:srgbClr val="C32359"/>
              </a:solidFill>
              <a:latin typeface="+mj-lt"/>
            </a:rPr>
            <a:t>futures</a:t>
          </a:r>
          <a:endParaRPr lang="en-US" sz="1100" b="0" kern="1200" dirty="0">
            <a:solidFill>
              <a:srgbClr val="C32359"/>
            </a:solidFill>
            <a:latin typeface="+mj-lt"/>
            <a:ea typeface="Tahoma" panose="020B0604030504040204" pitchFamily="34" charset="0"/>
            <a:cs typeface="Tahoma" panose="020B0604030504040204" pitchFamily="34" charset="0"/>
          </a:endParaRPr>
        </a:p>
      </dsp:txBody>
      <dsp:txXfrm>
        <a:off x="351491" y="2359591"/>
        <a:ext cx="9976641" cy="308640"/>
      </dsp:txXfrm>
    </dsp:sp>
    <dsp:sp modelId="{A84FCA44-D3A8-4254-9C12-30EBA9294414}">
      <dsp:nvSpPr>
        <dsp:cNvPr id="0" name=""/>
        <dsp:cNvSpPr/>
      </dsp:nvSpPr>
      <dsp:spPr>
        <a:xfrm>
          <a:off x="-4988" y="2712925"/>
          <a:ext cx="10333819" cy="287016"/>
        </a:xfrm>
        <a:prstGeom prst="roundRect">
          <a:avLst>
            <a:gd name="adj" fmla="val 10000"/>
          </a:avLst>
        </a:prstGeom>
        <a:solidFill>
          <a:schemeClr val="accent5">
            <a:tint val="40000"/>
            <a:hueOff val="0"/>
            <a:satOff val="0"/>
            <a:lumOff val="0"/>
            <a:alphaOff val="0"/>
          </a:schemeClr>
        </a:solidFill>
        <a:ln w="38100">
          <a:solidFill>
            <a:schemeClr val="accent3"/>
          </a:solidFill>
        </a:ln>
        <a:effectLst/>
      </dsp:spPr>
      <dsp:style>
        <a:lnRef idx="0">
          <a:scrgbClr r="0" g="0" b="0"/>
        </a:lnRef>
        <a:fillRef idx="1">
          <a:scrgbClr r="0" g="0" b="0"/>
        </a:fillRef>
        <a:effectRef idx="0">
          <a:scrgbClr r="0" g="0" b="0"/>
        </a:effectRef>
        <a:fontRef idx="minor"/>
      </dsp:style>
    </dsp:sp>
    <dsp:sp modelId="{655C90C7-8B3F-4DDA-AE3D-AF0D4CB578A9}">
      <dsp:nvSpPr>
        <dsp:cNvPr id="0" name=""/>
        <dsp:cNvSpPr/>
      </dsp:nvSpPr>
      <dsp:spPr>
        <a:xfrm>
          <a:off x="87123" y="2771339"/>
          <a:ext cx="169752" cy="169752"/>
        </a:xfrm>
        <a:prstGeom prst="rect">
          <a:avLst/>
        </a:prstGeom>
        <a:blipFill>
          <a:blip xmlns:r="http://schemas.openxmlformats.org/officeDocument/2006/relationships" r:embed="rId15" cstate="screen">
            <a:extLst>
              <a:ext uri="{28A0092B-C50C-407E-A947-70E740481C1C}">
                <a14:useLocalDpi xmlns:a14="http://schemas.microsoft.com/office/drawing/2010/main"/>
              </a:ext>
              <a:ext uri="{96DAC541-7B7A-43D3-8B79-37D633B846F1}">
                <asvg:svgBlip xmlns:asvg="http://schemas.microsoft.com/office/drawing/2016/SVG/main" r:embed="rId1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B1367E-F550-4536-8800-53E6F2F558AB}">
      <dsp:nvSpPr>
        <dsp:cNvPr id="0" name=""/>
        <dsp:cNvSpPr/>
      </dsp:nvSpPr>
      <dsp:spPr>
        <a:xfrm>
          <a:off x="340816" y="2736179"/>
          <a:ext cx="9997991" cy="308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664" tIns="32664" rIns="32664" bIns="32664" numCol="1" spcCol="1270" anchor="ctr" anchorCtr="0">
          <a:noAutofit/>
        </a:bodyPr>
        <a:lstStyle/>
        <a:p>
          <a:pPr marL="0" lvl="0" indent="0" algn="l" defTabSz="488950">
            <a:lnSpc>
              <a:spcPct val="100000"/>
            </a:lnSpc>
            <a:spcBef>
              <a:spcPct val="0"/>
            </a:spcBef>
            <a:spcAft>
              <a:spcPct val="35000"/>
            </a:spcAft>
            <a:buNone/>
          </a:pPr>
          <a:r>
            <a:rPr lang="en-GB" sz="1100" b="1" kern="1200" dirty="0">
              <a:latin typeface="+mj-lt"/>
              <a:ea typeface="Tahoma" panose="020B0604030504040204" pitchFamily="34" charset="0"/>
              <a:cs typeface="Tahoma" panose="020B0604030504040204" pitchFamily="34" charset="0"/>
            </a:rPr>
            <a:t>Interconnections-</a:t>
          </a:r>
          <a:r>
            <a:rPr lang="en-GB" sz="1100" b="0" kern="1200" dirty="0">
              <a:latin typeface="+mj-lt"/>
              <a:ea typeface="Tahoma" panose="020B0604030504040204" pitchFamily="34" charset="0"/>
              <a:cs typeface="Tahoma" panose="020B0604030504040204" pitchFamily="34" charset="0"/>
            </a:rPr>
            <a:t> linking </a:t>
          </a:r>
          <a:r>
            <a:rPr lang="en-US" sz="1100" kern="1200" dirty="0">
              <a:latin typeface="+mj-lt"/>
            </a:rPr>
            <a:t>people, places, environments, spaces, events, </a:t>
          </a:r>
          <a:r>
            <a:rPr lang="en-US" sz="1100" kern="1200" dirty="0">
              <a:solidFill>
                <a:srgbClr val="C32359"/>
              </a:solidFill>
              <a:latin typeface="+mj-lt"/>
            </a:rPr>
            <a:t>cause &amp; effect</a:t>
          </a:r>
          <a:endParaRPr lang="en-US" sz="1100" b="0" kern="1200" dirty="0">
            <a:solidFill>
              <a:srgbClr val="C32359"/>
            </a:solidFill>
            <a:latin typeface="+mj-lt"/>
            <a:ea typeface="Tahoma" panose="020B0604030504040204" pitchFamily="34" charset="0"/>
            <a:cs typeface="Tahoma" panose="020B0604030504040204" pitchFamily="34" charset="0"/>
          </a:endParaRPr>
        </a:p>
      </dsp:txBody>
      <dsp:txXfrm>
        <a:off x="340816" y="2736179"/>
        <a:ext cx="9997991" cy="308640"/>
      </dsp:txXfrm>
    </dsp:sp>
    <dsp:sp modelId="{0A435EC7-076A-4801-A209-461E50F36F65}">
      <dsp:nvSpPr>
        <dsp:cNvPr id="0" name=""/>
        <dsp:cNvSpPr/>
      </dsp:nvSpPr>
      <dsp:spPr>
        <a:xfrm>
          <a:off x="-4988" y="3098847"/>
          <a:ext cx="10333819" cy="285605"/>
        </a:xfrm>
        <a:prstGeom prst="roundRect">
          <a:avLst>
            <a:gd name="adj" fmla="val 10000"/>
          </a:avLst>
        </a:prstGeom>
        <a:solidFill>
          <a:schemeClr val="accent5">
            <a:tint val="40000"/>
            <a:hueOff val="0"/>
            <a:satOff val="0"/>
            <a:lumOff val="0"/>
            <a:alphaOff val="0"/>
          </a:schemeClr>
        </a:solidFill>
        <a:ln w="38100">
          <a:solidFill>
            <a:schemeClr val="accent3"/>
          </a:solidFill>
        </a:ln>
        <a:effectLst/>
      </dsp:spPr>
      <dsp:style>
        <a:lnRef idx="0">
          <a:scrgbClr r="0" g="0" b="0"/>
        </a:lnRef>
        <a:fillRef idx="1">
          <a:scrgbClr r="0" g="0" b="0"/>
        </a:fillRef>
        <a:effectRef idx="0">
          <a:scrgbClr r="0" g="0" b="0"/>
        </a:effectRef>
        <a:fontRef idx="minor"/>
      </dsp:style>
    </dsp:sp>
    <dsp:sp modelId="{F1BA7ACA-CB78-4CD6-90A6-D5BA00FFD4AA}">
      <dsp:nvSpPr>
        <dsp:cNvPr id="0" name=""/>
        <dsp:cNvSpPr/>
      </dsp:nvSpPr>
      <dsp:spPr>
        <a:xfrm>
          <a:off x="88374" y="3156773"/>
          <a:ext cx="169752" cy="169752"/>
        </a:xfrm>
        <a:prstGeom prst="rect">
          <a:avLst/>
        </a:prstGeom>
        <a:blipFill>
          <a:blip xmlns:r="http://schemas.openxmlformats.org/officeDocument/2006/relationships" r:embed="rId17" cstate="screen">
            <a:extLst>
              <a:ext uri="{28A0092B-C50C-407E-A947-70E740481C1C}">
                <a14:useLocalDpi xmlns:a14="http://schemas.microsoft.com/office/drawing/2010/main"/>
              </a:ext>
              <a:ext uri="{96DAC541-7B7A-43D3-8B79-37D633B846F1}">
                <asvg:svgBlip xmlns:asvg="http://schemas.microsoft.com/office/drawing/2016/SVG/main" r:embed="rId1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8F7D1D-68F8-4F9E-AC66-E9BC1FEE389C}">
      <dsp:nvSpPr>
        <dsp:cNvPr id="0" name=""/>
        <dsp:cNvSpPr/>
      </dsp:nvSpPr>
      <dsp:spPr>
        <a:xfrm>
          <a:off x="351491" y="3098508"/>
          <a:ext cx="9976641" cy="2870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530" tIns="31530" rIns="31530" bIns="31530" numCol="1" spcCol="1270" anchor="ctr" anchorCtr="0">
          <a:noAutofit/>
        </a:bodyPr>
        <a:lstStyle/>
        <a:p>
          <a:pPr marL="0" lvl="0" indent="0" algn="l" defTabSz="488950">
            <a:lnSpc>
              <a:spcPct val="100000"/>
            </a:lnSpc>
            <a:spcBef>
              <a:spcPct val="0"/>
            </a:spcBef>
            <a:spcAft>
              <a:spcPct val="35000"/>
            </a:spcAft>
            <a:buNone/>
          </a:pPr>
          <a:r>
            <a:rPr lang="en-US" sz="1100" b="1" kern="1200" dirty="0">
              <a:latin typeface="+mj-lt"/>
              <a:ea typeface="Tahoma" panose="020B0604030504040204" pitchFamily="34" charset="0"/>
              <a:cs typeface="Tahoma" panose="020B0604030504040204" pitchFamily="34" charset="0"/>
            </a:rPr>
            <a:t>Interpretation- </a:t>
          </a:r>
          <a:r>
            <a:rPr lang="en-US" sz="1100" kern="1200" dirty="0">
              <a:latin typeface="+mj-lt"/>
            </a:rPr>
            <a:t>changing </a:t>
          </a:r>
          <a:r>
            <a:rPr lang="en-US" sz="1100" kern="1200" dirty="0">
              <a:solidFill>
                <a:srgbClr val="C32359"/>
              </a:solidFill>
              <a:latin typeface="+mj-lt"/>
            </a:rPr>
            <a:t>narratives</a:t>
          </a:r>
          <a:r>
            <a:rPr lang="en-US" sz="1100" kern="1200" dirty="0">
              <a:latin typeface="+mj-lt"/>
            </a:rPr>
            <a:t>, differing </a:t>
          </a:r>
          <a:r>
            <a:rPr lang="en-US" sz="1100" kern="1200" dirty="0">
              <a:solidFill>
                <a:srgbClr val="C32359"/>
              </a:solidFill>
              <a:latin typeface="+mj-lt"/>
            </a:rPr>
            <a:t>values</a:t>
          </a:r>
          <a:r>
            <a:rPr lang="en-US" sz="1100" kern="1200" dirty="0">
              <a:latin typeface="+mj-lt"/>
            </a:rPr>
            <a:t>, </a:t>
          </a:r>
          <a:r>
            <a:rPr lang="en-US" sz="1100" kern="1200" dirty="0">
              <a:solidFill>
                <a:srgbClr val="C32359"/>
              </a:solidFill>
              <a:latin typeface="+mj-lt"/>
            </a:rPr>
            <a:t>attitudes</a:t>
          </a:r>
          <a:r>
            <a:rPr lang="en-US" sz="1100" kern="1200" dirty="0">
              <a:latin typeface="+mj-lt"/>
            </a:rPr>
            <a:t>, representations &amp; </a:t>
          </a:r>
          <a:r>
            <a:rPr lang="en-US" sz="1100" kern="1200" dirty="0">
              <a:solidFill>
                <a:srgbClr val="C32359"/>
              </a:solidFill>
              <a:latin typeface="+mj-lt"/>
            </a:rPr>
            <a:t>viewpoints</a:t>
          </a:r>
          <a:r>
            <a:rPr lang="en-US" sz="1100" kern="1200" dirty="0">
              <a:latin typeface="+mj-lt"/>
            </a:rPr>
            <a:t>, </a:t>
          </a:r>
          <a:r>
            <a:rPr lang="en-US" sz="1100" kern="1200" dirty="0">
              <a:solidFill>
                <a:srgbClr val="C32359"/>
              </a:solidFill>
              <a:latin typeface="+mj-lt"/>
            </a:rPr>
            <a:t>contrasting</a:t>
          </a:r>
          <a:r>
            <a:rPr lang="en-US" sz="1100" kern="1200" dirty="0">
              <a:latin typeface="+mj-lt"/>
            </a:rPr>
            <a:t> imaginations, considering </a:t>
          </a:r>
          <a:r>
            <a:rPr lang="en-US" sz="1100" kern="1200" dirty="0">
              <a:solidFill>
                <a:srgbClr val="C32359"/>
              </a:solidFill>
              <a:latin typeface="+mj-lt"/>
            </a:rPr>
            <a:t>bias</a:t>
          </a:r>
          <a:r>
            <a:rPr lang="en-US" sz="1100" kern="1200" dirty="0">
              <a:latin typeface="+mj-lt"/>
            </a:rPr>
            <a:t>, trustworthiness &amp; </a:t>
          </a:r>
          <a:r>
            <a:rPr lang="en-US" sz="1100" kern="1200" dirty="0">
              <a:solidFill>
                <a:srgbClr val="C32359"/>
              </a:solidFill>
              <a:latin typeface="+mj-lt"/>
            </a:rPr>
            <a:t>accuracy</a:t>
          </a:r>
          <a:endParaRPr lang="en-US" sz="1100" b="1" kern="1200" dirty="0">
            <a:solidFill>
              <a:srgbClr val="C32359"/>
            </a:solidFill>
            <a:latin typeface="+mj-lt"/>
            <a:ea typeface="Tahoma" panose="020B0604030504040204" pitchFamily="34" charset="0"/>
            <a:cs typeface="Tahoma" panose="020B0604030504040204" pitchFamily="34" charset="0"/>
          </a:endParaRPr>
        </a:p>
      </dsp:txBody>
      <dsp:txXfrm>
        <a:off x="351491" y="3098508"/>
        <a:ext cx="9976641" cy="28701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19C46B-F238-4CFA-8DC6-AAD350AC629C}" type="datetimeFigureOut">
              <a:rPr lang="en-GB" smtClean="0"/>
              <a:t>16/04/2024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81F513-5344-463D-9161-65B616D89535}" type="slidenum">
              <a:rPr lang="en-GB" smtClean="0"/>
              <a:t>‹#›</a:t>
            </a:fld>
            <a:endParaRPr lang="en-GB"/>
          </a:p>
        </p:txBody>
      </p:sp>
    </p:spTree>
    <p:extLst>
      <p:ext uri="{BB962C8B-B14F-4D97-AF65-F5344CB8AC3E}">
        <p14:creationId xmlns:p14="http://schemas.microsoft.com/office/powerpoint/2010/main" val="19111324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Introductions… consultant/position with GA… professional experience.  This could be a repeat</a:t>
            </a:r>
            <a:r>
              <a:rPr lang="en-GB" baseline="0" dirty="0"/>
              <a:t> of your bio information on the GA website</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99001A-258F-4C21-BFC1-1432480F8C3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22902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98F18-270A-5903-FB32-F3765EFEE0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8D399F-8EF1-AB16-0650-131AF3A809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284C1A-B23F-F862-8801-8B8ECA0F809F}"/>
              </a:ext>
            </a:extLst>
          </p:cNvPr>
          <p:cNvSpPr>
            <a:spLocks noGrp="1"/>
          </p:cNvSpPr>
          <p:nvPr>
            <p:ph type="body" idx="1"/>
          </p:nvPr>
        </p:nvSpPr>
        <p:spPr/>
        <p:txBody>
          <a:bodyPr/>
          <a:lstStyle/>
          <a:p>
            <a:r>
              <a:rPr lang="en-US" dirty="0"/>
              <a:t>In a time poor environment the key is to deepen learning around core expectations- contextualizing disconnected lists of facts and adding geographical meaning</a:t>
            </a:r>
            <a:endParaRPr lang="en-GB" dirty="0"/>
          </a:p>
        </p:txBody>
      </p:sp>
      <p:sp>
        <p:nvSpPr>
          <p:cNvPr id="4" name="Slide Number Placeholder 3">
            <a:extLst>
              <a:ext uri="{FF2B5EF4-FFF2-40B4-BE49-F238E27FC236}">
                <a16:creationId xmlns:a16="http://schemas.microsoft.com/office/drawing/2014/main" id="{D15510FA-C4D1-36C4-B44A-73421F6BD57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81F513-5344-463D-9161-65B616D8953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787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Restrictive- stereotypical- sponsored – want warts-and-all!</a:t>
            </a:r>
            <a:endParaRPr lang="en-GB" dirty="0"/>
          </a:p>
        </p:txBody>
      </p:sp>
      <p:sp>
        <p:nvSpPr>
          <p:cNvPr id="4" name="Slide Number Placeholder 3"/>
          <p:cNvSpPr>
            <a:spLocks noGrp="1"/>
          </p:cNvSpPr>
          <p:nvPr>
            <p:ph type="sldNum" sz="quarter" idx="5"/>
          </p:nvPr>
        </p:nvSpPr>
        <p:spPr/>
        <p:txBody>
          <a:bodyPr/>
          <a:lstStyle/>
          <a:p>
            <a:fld id="{F1ED5945-F229-4C3D-A90C-5C4E4CB9E078}" type="slidenum">
              <a:rPr lang="en-GB" smtClean="0"/>
              <a:t>22</a:t>
            </a:fld>
            <a:endParaRPr lang="en-GB"/>
          </a:p>
        </p:txBody>
      </p:sp>
    </p:spTree>
    <p:extLst>
      <p:ext uri="{BB962C8B-B14F-4D97-AF65-F5344CB8AC3E}">
        <p14:creationId xmlns:p14="http://schemas.microsoft.com/office/powerpoint/2010/main" val="3429993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F078178-6959-4F10-BA40-ABBED15D89D9}" type="slidenum">
              <a:rPr lang="en-GB" smtClean="0"/>
              <a:t>30</a:t>
            </a:fld>
            <a:endParaRPr lang="en-GB"/>
          </a:p>
        </p:txBody>
      </p:sp>
    </p:spTree>
    <p:extLst>
      <p:ext uri="{BB962C8B-B14F-4D97-AF65-F5344CB8AC3E}">
        <p14:creationId xmlns:p14="http://schemas.microsoft.com/office/powerpoint/2010/main" val="14963165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43F90-4222-24A9-989F-E0A4E9280C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CA209E-50C1-E437-51DE-8393D68CA7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545902-1A8E-33B6-E102-1EC247650B26}"/>
              </a:ext>
            </a:extLst>
          </p:cNvPr>
          <p:cNvSpPr>
            <a:spLocks noGrp="1"/>
          </p:cNvSpPr>
          <p:nvPr>
            <p:ph type="body" idx="1"/>
          </p:nvPr>
        </p:nvSpPr>
        <p:spPr/>
        <p:txBody>
          <a:bodyPr/>
          <a:lstStyle/>
          <a:p>
            <a:r>
              <a:rPr lang="en-US" b="1" dirty="0"/>
              <a:t>Knowledge can be subdivided and two of the categories are substantive and disciplinary…</a:t>
            </a:r>
          </a:p>
          <a:p>
            <a:endParaRPr lang="en-US" dirty="0"/>
          </a:p>
          <a:p>
            <a:r>
              <a:rPr lang="en-US" b="1" dirty="0"/>
              <a:t>Substantive: </a:t>
            </a:r>
            <a:r>
              <a:rPr lang="en-US" dirty="0"/>
              <a:t>‘…facts and information about phenomena in the world (often called world knowledge), such as rivers, mountains, cities, countries and landscapes, but also more abstract features such as economic systems, community beliefs and imaginative place representations.’ Curriculum framework</a:t>
            </a:r>
          </a:p>
          <a:p>
            <a:endParaRPr lang="en-US" dirty="0"/>
          </a:p>
          <a:p>
            <a:r>
              <a:rPr lang="en-US" b="1" dirty="0"/>
              <a:t>Disciplinary:</a:t>
            </a:r>
            <a:r>
              <a:rPr lang="en-US" dirty="0"/>
              <a:t> thinking, working and applying like geographers… including building understanding of concepts that thread through the substantive facts and figures.</a:t>
            </a:r>
            <a:endParaRPr lang="en-GB" dirty="0"/>
          </a:p>
        </p:txBody>
      </p:sp>
      <p:sp>
        <p:nvSpPr>
          <p:cNvPr id="4" name="Slide Number Placeholder 3">
            <a:extLst>
              <a:ext uri="{FF2B5EF4-FFF2-40B4-BE49-F238E27FC236}">
                <a16:creationId xmlns:a16="http://schemas.microsoft.com/office/drawing/2014/main" id="{532EDEFF-F09B-B0CD-140C-3A8F7165A02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81F513-5344-463D-9161-65B616D8953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19664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Expanded definitions- but by no means complete.</a:t>
            </a:r>
            <a:endParaRPr lang="en-GB" dirty="0"/>
          </a:p>
        </p:txBody>
      </p:sp>
      <p:sp>
        <p:nvSpPr>
          <p:cNvPr id="4" name="Slide Number Placeholder 3"/>
          <p:cNvSpPr>
            <a:spLocks noGrp="1"/>
          </p:cNvSpPr>
          <p:nvPr>
            <p:ph type="sldNum" sz="quarter" idx="5"/>
          </p:nvPr>
        </p:nvSpPr>
        <p:spPr/>
        <p:txBody>
          <a:bodyPr/>
          <a:lstStyle/>
          <a:p>
            <a:pPr defTabSz="942289">
              <a:defRPr/>
            </a:pPr>
            <a:fld id="{3281F513-5344-463D-9161-65B616D89535}" type="slidenum">
              <a:rPr lang="en-GB">
                <a:solidFill>
                  <a:prstClr val="black"/>
                </a:solidFill>
                <a:latin typeface="Calibri" panose="020F0502020204030204"/>
              </a:rPr>
              <a:pPr defTabSz="942289">
                <a:defRPr/>
              </a:pPr>
              <a:t>45</a:t>
            </a:fld>
            <a:endParaRPr lang="en-GB">
              <a:solidFill>
                <a:prstClr val="black"/>
              </a:solidFill>
              <a:latin typeface="Calibri" panose="020F0502020204030204"/>
            </a:endParaRPr>
          </a:p>
        </p:txBody>
      </p:sp>
    </p:spTree>
    <p:extLst>
      <p:ext uri="{BB962C8B-B14F-4D97-AF65-F5344CB8AC3E}">
        <p14:creationId xmlns:p14="http://schemas.microsoft.com/office/powerpoint/2010/main" val="5180519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281F513-5344-463D-9161-65B616D89535}" type="slidenum">
              <a:rPr lang="en-GB" smtClean="0"/>
              <a:t>46</a:t>
            </a:fld>
            <a:endParaRPr lang="en-GB"/>
          </a:p>
        </p:txBody>
      </p:sp>
    </p:spTree>
    <p:extLst>
      <p:ext uri="{BB962C8B-B14F-4D97-AF65-F5344CB8AC3E}">
        <p14:creationId xmlns:p14="http://schemas.microsoft.com/office/powerpoint/2010/main" val="28483274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F078178-6959-4F10-BA40-ABBED15D89D9}" type="slidenum">
              <a:rPr lang="en-GB" smtClean="0"/>
              <a:t>48</a:t>
            </a:fld>
            <a:endParaRPr lang="en-GB"/>
          </a:p>
        </p:txBody>
      </p:sp>
    </p:spTree>
    <p:extLst>
      <p:ext uri="{BB962C8B-B14F-4D97-AF65-F5344CB8AC3E}">
        <p14:creationId xmlns:p14="http://schemas.microsoft.com/office/powerpoint/2010/main" val="25773992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281F513-5344-463D-9161-65B616D89535}" type="slidenum">
              <a:rPr lang="en-GB" smtClean="0"/>
              <a:t>49</a:t>
            </a:fld>
            <a:endParaRPr lang="en-GB"/>
          </a:p>
        </p:txBody>
      </p:sp>
    </p:spTree>
    <p:extLst>
      <p:ext uri="{BB962C8B-B14F-4D97-AF65-F5344CB8AC3E}">
        <p14:creationId xmlns:p14="http://schemas.microsoft.com/office/powerpoint/2010/main" val="34838793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7D60D-A68D-E79A-EDE2-9646278B310F}"/>
              </a:ext>
            </a:extLst>
          </p:cNvPr>
          <p:cNvSpPr>
            <a:spLocks noGrp="1"/>
          </p:cNvSpPr>
          <p:nvPr>
            <p:ph type="ctrTitle"/>
          </p:nvPr>
        </p:nvSpPr>
        <p:spPr>
          <a:xfrm>
            <a:off x="1524000" y="1122363"/>
            <a:ext cx="9144000" cy="2387600"/>
          </a:xfrm>
        </p:spPr>
        <p:txBody>
          <a:bodyPr anchor="b"/>
          <a:lstStyle>
            <a:lvl1pPr algn="ctr">
              <a:defRPr sz="6000">
                <a:solidFill>
                  <a:schemeClr val="accent1"/>
                </a:solidFill>
              </a:defRPr>
            </a:lvl1pPr>
          </a:lstStyle>
          <a:p>
            <a:r>
              <a:rPr lang="en-US"/>
              <a:t>Click to edit Master title style</a:t>
            </a:r>
          </a:p>
        </p:txBody>
      </p:sp>
      <p:sp>
        <p:nvSpPr>
          <p:cNvPr id="3" name="Subtitle 2">
            <a:extLst>
              <a:ext uri="{FF2B5EF4-FFF2-40B4-BE49-F238E27FC236}">
                <a16:creationId xmlns:a16="http://schemas.microsoft.com/office/drawing/2014/main" id="{B9A7B439-8730-AB40-BDAE-1B1A20F470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115659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7D60D-A68D-E79A-EDE2-9646278B310F}"/>
              </a:ext>
            </a:extLst>
          </p:cNvPr>
          <p:cNvSpPr>
            <a:spLocks noGrp="1"/>
          </p:cNvSpPr>
          <p:nvPr>
            <p:ph type="ctrTitle"/>
          </p:nvPr>
        </p:nvSpPr>
        <p:spPr>
          <a:xfrm>
            <a:off x="1524000" y="1122363"/>
            <a:ext cx="9144000" cy="2387600"/>
          </a:xfrm>
        </p:spPr>
        <p:txBody>
          <a:bodyPr anchor="b"/>
          <a:lstStyle>
            <a:lvl1pPr algn="ctr">
              <a:defRPr sz="6000">
                <a:solidFill>
                  <a:schemeClr val="accent6"/>
                </a:solidFill>
              </a:defRPr>
            </a:lvl1pPr>
          </a:lstStyle>
          <a:p>
            <a:r>
              <a:rPr lang="en-US" dirty="0"/>
              <a:t>Click to edit Master title style</a:t>
            </a:r>
          </a:p>
        </p:txBody>
      </p:sp>
      <p:sp>
        <p:nvSpPr>
          <p:cNvPr id="3" name="Subtitle 2">
            <a:extLst>
              <a:ext uri="{FF2B5EF4-FFF2-40B4-BE49-F238E27FC236}">
                <a16:creationId xmlns:a16="http://schemas.microsoft.com/office/drawing/2014/main" id="{B9A7B439-8730-AB40-BDAE-1B1A20F470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4428073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7D60D-A68D-E79A-EDE2-9646278B310F}"/>
              </a:ext>
            </a:extLst>
          </p:cNvPr>
          <p:cNvSpPr>
            <a:spLocks noGrp="1"/>
          </p:cNvSpPr>
          <p:nvPr>
            <p:ph type="ctrTitle"/>
          </p:nvPr>
        </p:nvSpPr>
        <p:spPr>
          <a:xfrm>
            <a:off x="1524000" y="1122363"/>
            <a:ext cx="9144000" cy="2387600"/>
          </a:xfrm>
        </p:spPr>
        <p:txBody>
          <a:bodyPr anchor="b"/>
          <a:lstStyle>
            <a:lvl1pPr algn="ctr">
              <a:defRPr sz="6000">
                <a:solidFill>
                  <a:srgbClr val="C00000"/>
                </a:solidFill>
              </a:defRPr>
            </a:lvl1pPr>
          </a:lstStyle>
          <a:p>
            <a:r>
              <a:rPr lang="en-US" dirty="0"/>
              <a:t>Click to edit Master title style</a:t>
            </a:r>
          </a:p>
        </p:txBody>
      </p:sp>
      <p:sp>
        <p:nvSpPr>
          <p:cNvPr id="3" name="Subtitle 2">
            <a:extLst>
              <a:ext uri="{FF2B5EF4-FFF2-40B4-BE49-F238E27FC236}">
                <a16:creationId xmlns:a16="http://schemas.microsoft.com/office/drawing/2014/main" id="{B9A7B439-8730-AB40-BDAE-1B1A20F470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768083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7D60D-A68D-E79A-EDE2-9646278B310F}"/>
              </a:ext>
            </a:extLst>
          </p:cNvPr>
          <p:cNvSpPr>
            <a:spLocks noGrp="1"/>
          </p:cNvSpPr>
          <p:nvPr>
            <p:ph type="ctrTitle"/>
          </p:nvPr>
        </p:nvSpPr>
        <p:spPr>
          <a:xfrm>
            <a:off x="1524000" y="1122363"/>
            <a:ext cx="9144000" cy="2387600"/>
          </a:xfrm>
        </p:spPr>
        <p:txBody>
          <a:bodyPr anchor="b"/>
          <a:lstStyle>
            <a:lvl1pPr algn="ctr">
              <a:defRPr sz="6000">
                <a:solidFill>
                  <a:schemeClr val="accent4"/>
                </a:solidFill>
              </a:defRPr>
            </a:lvl1pPr>
          </a:lstStyle>
          <a:p>
            <a:r>
              <a:rPr lang="en-US"/>
              <a:t>Click to edit Master title style</a:t>
            </a:r>
          </a:p>
        </p:txBody>
      </p:sp>
      <p:sp>
        <p:nvSpPr>
          <p:cNvPr id="3" name="Subtitle 2">
            <a:extLst>
              <a:ext uri="{FF2B5EF4-FFF2-40B4-BE49-F238E27FC236}">
                <a16:creationId xmlns:a16="http://schemas.microsoft.com/office/drawing/2014/main" id="{B9A7B439-8730-AB40-BDAE-1B1A20F470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0042149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2856E-5B15-DFBB-33CC-5BF53EEEE82A}"/>
              </a:ext>
            </a:extLst>
          </p:cNvPr>
          <p:cNvSpPr>
            <a:spLocks noGrp="1"/>
          </p:cNvSpPr>
          <p:nvPr>
            <p:ph type="title"/>
          </p:nvPr>
        </p:nvSpPr>
        <p:spPr/>
        <p:txBody>
          <a:bodyPr/>
          <a:lstStyle>
            <a:lvl1pPr>
              <a:defRPr sz="4000">
                <a:solidFill>
                  <a:schemeClr val="accent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2996A308-FCB5-6AD3-07DE-8C5AA76575C3}"/>
              </a:ext>
            </a:extLst>
          </p:cNvPr>
          <p:cNvSpPr>
            <a:spLocks noGrp="1"/>
          </p:cNvSpPr>
          <p:nvPr>
            <p:ph idx="1"/>
          </p:nvPr>
        </p:nvSpPr>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69941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2856E-5B15-DFBB-33CC-5BF53EEEE82A}"/>
              </a:ext>
            </a:extLst>
          </p:cNvPr>
          <p:cNvSpPr>
            <a:spLocks noGrp="1"/>
          </p:cNvSpPr>
          <p:nvPr>
            <p:ph type="title"/>
          </p:nvPr>
        </p:nvSpPr>
        <p:spPr/>
        <p:txBody>
          <a:bodyPr/>
          <a:lstStyle>
            <a:lvl1pPr>
              <a:defRPr>
                <a:solidFill>
                  <a:schemeClr val="accent6"/>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2996A308-FCB5-6AD3-07DE-8C5AA76575C3}"/>
              </a:ext>
            </a:extLst>
          </p:cNvPr>
          <p:cNvSpPr>
            <a:spLocks noGrp="1"/>
          </p:cNvSpPr>
          <p:nvPr>
            <p:ph idx="1"/>
          </p:nvPr>
        </p:nvSpPr>
        <p:spPr/>
        <p:txBody>
          <a:bodyPr/>
          <a:lstStyle>
            <a:lvl1pPr>
              <a:defRPr>
                <a:solidFill>
                  <a:schemeClr val="accent6"/>
                </a:solidFill>
              </a:defRPr>
            </a:lvl1pPr>
            <a:lvl2pPr>
              <a:defRPr>
                <a:solidFill>
                  <a:schemeClr val="accent6"/>
                </a:solidFill>
              </a:defRPr>
            </a:lvl2pPr>
            <a:lvl3pPr>
              <a:defRPr>
                <a:solidFill>
                  <a:schemeClr val="accent6"/>
                </a:solidFill>
              </a:defRPr>
            </a:lvl3pPr>
            <a:lvl4pPr>
              <a:defRPr>
                <a:solidFill>
                  <a:schemeClr val="accent6"/>
                </a:solidFill>
              </a:defRPr>
            </a:lvl4pPr>
            <a:lvl5pPr>
              <a:defRPr>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79279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2856E-5B15-DFBB-33CC-5BF53EEEE82A}"/>
              </a:ext>
            </a:extLst>
          </p:cNvPr>
          <p:cNvSpPr>
            <a:spLocks noGrp="1"/>
          </p:cNvSpPr>
          <p:nvPr>
            <p:ph type="title"/>
          </p:nvPr>
        </p:nvSpPr>
        <p:spPr/>
        <p:txBody>
          <a:bodyPr/>
          <a:lstStyle>
            <a:lvl1pPr>
              <a:defRPr>
                <a:solidFill>
                  <a:srgbClr val="C00000"/>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2996A308-FCB5-6AD3-07DE-8C5AA76575C3}"/>
              </a:ext>
            </a:extLst>
          </p:cNvPr>
          <p:cNvSpPr>
            <a:spLocks noGrp="1"/>
          </p:cNvSpPr>
          <p:nvPr>
            <p:ph idx="1"/>
          </p:nvPr>
        </p:nvSpPr>
        <p:spPr/>
        <p:txBody>
          <a:bodyPr/>
          <a:lstStyle>
            <a:lvl1pPr>
              <a:defRPr>
                <a:solidFill>
                  <a:srgbClr val="C00000"/>
                </a:solidFill>
              </a:defRPr>
            </a:lvl1pPr>
            <a:lvl2pPr>
              <a:defRPr>
                <a:solidFill>
                  <a:srgbClr val="C00000"/>
                </a:solidFill>
              </a:defRPr>
            </a:lvl2pPr>
            <a:lvl3pPr>
              <a:defRPr>
                <a:solidFill>
                  <a:srgbClr val="C00000"/>
                </a:solidFill>
              </a:defRPr>
            </a:lvl3pPr>
            <a:lvl4pPr>
              <a:defRPr>
                <a:solidFill>
                  <a:srgbClr val="C00000"/>
                </a:solidFill>
              </a:defRPr>
            </a:lvl4pPr>
            <a:lvl5pPr>
              <a:defRPr>
                <a:solidFill>
                  <a:srgbClr val="C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4279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3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2856E-5B15-DFBB-33CC-5BF53EEEE82A}"/>
              </a:ext>
            </a:extLst>
          </p:cNvPr>
          <p:cNvSpPr>
            <a:spLocks noGrp="1"/>
          </p:cNvSpPr>
          <p:nvPr>
            <p:ph type="title"/>
          </p:nvPr>
        </p:nvSpPr>
        <p:spPr/>
        <p:txBody>
          <a:bodyPr/>
          <a:lstStyle>
            <a:lvl1pPr>
              <a:defRPr>
                <a:solidFill>
                  <a:schemeClr val="accent4"/>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2996A308-FCB5-6AD3-07DE-8C5AA76575C3}"/>
              </a:ext>
            </a:extLst>
          </p:cNvPr>
          <p:cNvSpPr>
            <a:spLocks noGrp="1"/>
          </p:cNvSpPr>
          <p:nvPr>
            <p:ph idx="1"/>
          </p:nvPr>
        </p:nvSpPr>
        <p:spPr/>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7636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7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2856E-5B15-DFBB-33CC-5BF53EEEE82A}"/>
              </a:ext>
            </a:extLst>
          </p:cNvPr>
          <p:cNvSpPr>
            <a:spLocks noGrp="1"/>
          </p:cNvSpPr>
          <p:nvPr>
            <p:ph type="title"/>
          </p:nvPr>
        </p:nvSpPr>
        <p:spPr/>
        <p:txBody>
          <a:bodyPr/>
          <a:lstStyle>
            <a:lvl1pPr>
              <a:defRPr>
                <a:solidFill>
                  <a:schemeClr val="accent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2996A308-FCB5-6AD3-07DE-8C5AA76575C3}"/>
              </a:ext>
            </a:extLst>
          </p:cNvPr>
          <p:cNvSpPr>
            <a:spLocks noGrp="1"/>
          </p:cNvSpPr>
          <p:nvPr>
            <p:ph idx="1"/>
          </p:nvPr>
        </p:nvSpPr>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16491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6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2856E-5B15-DFBB-33CC-5BF53EEEE82A}"/>
              </a:ext>
            </a:extLst>
          </p:cNvPr>
          <p:cNvSpPr>
            <a:spLocks noGrp="1"/>
          </p:cNvSpPr>
          <p:nvPr>
            <p:ph type="title"/>
          </p:nvPr>
        </p:nvSpPr>
        <p:spPr/>
        <p:txBody>
          <a:bodyPr/>
          <a:lstStyle>
            <a:lvl1pPr>
              <a:defRPr>
                <a:solidFill>
                  <a:schemeClr val="accent6"/>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2996A308-FCB5-6AD3-07DE-8C5AA76575C3}"/>
              </a:ext>
            </a:extLst>
          </p:cNvPr>
          <p:cNvSpPr>
            <a:spLocks noGrp="1"/>
          </p:cNvSpPr>
          <p:nvPr>
            <p:ph idx="1"/>
          </p:nvPr>
        </p:nvSpPr>
        <p:spPr/>
        <p:txBody>
          <a:bodyPr/>
          <a:lstStyle>
            <a:lvl1pPr>
              <a:defRPr>
                <a:solidFill>
                  <a:schemeClr val="accent6"/>
                </a:solidFill>
              </a:defRPr>
            </a:lvl1pPr>
            <a:lvl2pPr>
              <a:defRPr>
                <a:solidFill>
                  <a:schemeClr val="accent6"/>
                </a:solidFill>
              </a:defRPr>
            </a:lvl2pPr>
            <a:lvl3pPr>
              <a:defRPr>
                <a:solidFill>
                  <a:schemeClr val="accent6"/>
                </a:solidFill>
              </a:defRPr>
            </a:lvl3pPr>
            <a:lvl4pPr>
              <a:defRPr>
                <a:solidFill>
                  <a:schemeClr val="accent6"/>
                </a:solidFill>
              </a:defRPr>
            </a:lvl4pPr>
            <a:lvl5pPr>
              <a:defRPr>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35957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5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2856E-5B15-DFBB-33CC-5BF53EEEE82A}"/>
              </a:ext>
            </a:extLst>
          </p:cNvPr>
          <p:cNvSpPr>
            <a:spLocks noGrp="1"/>
          </p:cNvSpPr>
          <p:nvPr>
            <p:ph type="title"/>
          </p:nvPr>
        </p:nvSpPr>
        <p:spPr/>
        <p:txBody>
          <a:bodyPr/>
          <a:lstStyle>
            <a:lvl1pPr>
              <a:defRPr>
                <a:solidFill>
                  <a:srgbClr val="C00000"/>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2996A308-FCB5-6AD3-07DE-8C5AA76575C3}"/>
              </a:ext>
            </a:extLst>
          </p:cNvPr>
          <p:cNvSpPr>
            <a:spLocks noGrp="1"/>
          </p:cNvSpPr>
          <p:nvPr>
            <p:ph idx="1"/>
          </p:nvPr>
        </p:nvSpPr>
        <p:spPr/>
        <p:txBody>
          <a:bodyPr/>
          <a:lstStyle>
            <a:lvl1pPr>
              <a:defRPr>
                <a:solidFill>
                  <a:srgbClr val="C00000"/>
                </a:solidFill>
              </a:defRPr>
            </a:lvl1pPr>
            <a:lvl2pPr>
              <a:defRPr>
                <a:solidFill>
                  <a:srgbClr val="C00000"/>
                </a:solidFill>
              </a:defRPr>
            </a:lvl2pPr>
            <a:lvl3pPr>
              <a:defRPr>
                <a:solidFill>
                  <a:srgbClr val="C00000"/>
                </a:solidFill>
              </a:defRPr>
            </a:lvl3pPr>
            <a:lvl4pPr>
              <a:defRPr>
                <a:solidFill>
                  <a:srgbClr val="C00000"/>
                </a:solidFill>
              </a:defRPr>
            </a:lvl4pPr>
            <a:lvl5pPr>
              <a:defRPr>
                <a:solidFill>
                  <a:srgbClr val="C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811966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4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2856E-5B15-DFBB-33CC-5BF53EEEE82A}"/>
              </a:ext>
            </a:extLst>
          </p:cNvPr>
          <p:cNvSpPr>
            <a:spLocks noGrp="1"/>
          </p:cNvSpPr>
          <p:nvPr>
            <p:ph type="title"/>
          </p:nvPr>
        </p:nvSpPr>
        <p:spPr/>
        <p:txBody>
          <a:bodyPr/>
          <a:lstStyle>
            <a:lvl1pPr>
              <a:defRPr>
                <a:solidFill>
                  <a:schemeClr val="accent4"/>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2996A308-FCB5-6AD3-07DE-8C5AA76575C3}"/>
              </a:ext>
            </a:extLst>
          </p:cNvPr>
          <p:cNvSpPr>
            <a:spLocks noGrp="1"/>
          </p:cNvSpPr>
          <p:nvPr>
            <p:ph idx="1"/>
          </p:nvPr>
        </p:nvSpPr>
        <p:spPr/>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908435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A21F5-BCB1-C6C8-4B38-67E128C658AA}"/>
              </a:ext>
            </a:extLst>
          </p:cNvPr>
          <p:cNvSpPr>
            <a:spLocks noGrp="1"/>
          </p:cNvSpPr>
          <p:nvPr>
            <p:ph type="title"/>
          </p:nvPr>
        </p:nvSpPr>
        <p:spPr/>
        <p:txBody>
          <a:bodyPr/>
          <a:lstStyle>
            <a:lvl1pPr>
              <a:defRPr>
                <a:solidFill>
                  <a:schemeClr val="accent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BA5202B-BB1C-2270-B1A7-21783A87198B}"/>
              </a:ext>
            </a:extLst>
          </p:cNvPr>
          <p:cNvSpPr>
            <a:spLocks noGrp="1"/>
          </p:cNvSpPr>
          <p:nvPr>
            <p:ph sz="half" idx="1"/>
          </p:nvPr>
        </p:nvSpPr>
        <p:spPr>
          <a:xfrm>
            <a:off x="838200" y="1825625"/>
            <a:ext cx="5181600" cy="435133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72A3B5-FC60-245A-17DD-2D30F3889B72}"/>
              </a:ext>
            </a:extLst>
          </p:cNvPr>
          <p:cNvSpPr>
            <a:spLocks noGrp="1"/>
          </p:cNvSpPr>
          <p:nvPr>
            <p:ph sz="half" idx="2"/>
          </p:nvPr>
        </p:nvSpPr>
        <p:spPr>
          <a:xfrm>
            <a:off x="6172200" y="1825625"/>
            <a:ext cx="5181600" cy="435133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99408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1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A21F5-BCB1-C6C8-4B38-67E128C658AA}"/>
              </a:ext>
            </a:extLst>
          </p:cNvPr>
          <p:cNvSpPr>
            <a:spLocks noGrp="1"/>
          </p:cNvSpPr>
          <p:nvPr>
            <p:ph type="title"/>
          </p:nvPr>
        </p:nvSpPr>
        <p:spPr/>
        <p:txBody>
          <a:bodyPr/>
          <a:lstStyle>
            <a:lvl1pPr>
              <a:defRPr>
                <a:solidFill>
                  <a:srgbClr val="00B050"/>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BA5202B-BB1C-2270-B1A7-21783A87198B}"/>
              </a:ext>
            </a:extLst>
          </p:cNvPr>
          <p:cNvSpPr>
            <a:spLocks noGrp="1"/>
          </p:cNvSpPr>
          <p:nvPr>
            <p:ph sz="half" idx="1"/>
          </p:nvPr>
        </p:nvSpPr>
        <p:spPr>
          <a:xfrm>
            <a:off x="838200" y="1825625"/>
            <a:ext cx="5181600" cy="4351338"/>
          </a:xfrm>
        </p:spPr>
        <p:txBody>
          <a:bodyPr/>
          <a:lstStyle>
            <a:lvl1pPr>
              <a:defRPr>
                <a:solidFill>
                  <a:srgbClr val="00B050"/>
                </a:solidFill>
              </a:defRPr>
            </a:lvl1pPr>
            <a:lvl2pPr>
              <a:defRPr>
                <a:solidFill>
                  <a:srgbClr val="00B050"/>
                </a:solidFill>
              </a:defRPr>
            </a:lvl2pPr>
            <a:lvl3pPr>
              <a:defRPr>
                <a:solidFill>
                  <a:srgbClr val="00B050"/>
                </a:solidFill>
              </a:defRPr>
            </a:lvl3pPr>
            <a:lvl4pPr>
              <a:defRPr>
                <a:solidFill>
                  <a:srgbClr val="00B050"/>
                </a:solidFill>
              </a:defRPr>
            </a:lvl4pPr>
            <a:lvl5pPr>
              <a:defRPr>
                <a:solidFill>
                  <a:srgbClr val="00B05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72A3B5-FC60-245A-17DD-2D30F3889B72}"/>
              </a:ext>
            </a:extLst>
          </p:cNvPr>
          <p:cNvSpPr>
            <a:spLocks noGrp="1"/>
          </p:cNvSpPr>
          <p:nvPr>
            <p:ph sz="half" idx="2"/>
          </p:nvPr>
        </p:nvSpPr>
        <p:spPr>
          <a:xfrm>
            <a:off x="6172200" y="1825625"/>
            <a:ext cx="5181600" cy="4351338"/>
          </a:xfrm>
        </p:spPr>
        <p:txBody>
          <a:bodyPr/>
          <a:lstStyle>
            <a:lvl1pPr>
              <a:defRPr>
                <a:solidFill>
                  <a:srgbClr val="00B050"/>
                </a:solidFill>
              </a:defRPr>
            </a:lvl1pPr>
            <a:lvl2pPr>
              <a:defRPr>
                <a:solidFill>
                  <a:srgbClr val="00B050"/>
                </a:solidFill>
              </a:defRPr>
            </a:lvl2pPr>
            <a:lvl3pPr>
              <a:defRPr>
                <a:solidFill>
                  <a:srgbClr val="00B050"/>
                </a:solidFill>
              </a:defRPr>
            </a:lvl3pPr>
            <a:lvl4pPr>
              <a:defRPr>
                <a:solidFill>
                  <a:srgbClr val="00B050"/>
                </a:solidFill>
              </a:defRPr>
            </a:lvl4pPr>
            <a:lvl5pPr>
              <a:defRPr>
                <a:solidFill>
                  <a:srgbClr val="00B05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373511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A21F5-BCB1-C6C8-4B38-67E128C658AA}"/>
              </a:ext>
            </a:extLst>
          </p:cNvPr>
          <p:cNvSpPr>
            <a:spLocks noGrp="1"/>
          </p:cNvSpPr>
          <p:nvPr>
            <p:ph type="title"/>
          </p:nvPr>
        </p:nvSpPr>
        <p:spPr/>
        <p:txBody>
          <a:bodyPr/>
          <a:lstStyle>
            <a:lvl1pPr>
              <a:defRPr>
                <a:solidFill>
                  <a:srgbClr val="C00000"/>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BA5202B-BB1C-2270-B1A7-21783A87198B}"/>
              </a:ext>
            </a:extLst>
          </p:cNvPr>
          <p:cNvSpPr>
            <a:spLocks noGrp="1"/>
          </p:cNvSpPr>
          <p:nvPr>
            <p:ph sz="half" idx="1"/>
          </p:nvPr>
        </p:nvSpPr>
        <p:spPr>
          <a:xfrm>
            <a:off x="838200" y="1825625"/>
            <a:ext cx="5181600" cy="4351338"/>
          </a:xfrm>
        </p:spPr>
        <p:txBody>
          <a:bodyPr/>
          <a:lstStyle>
            <a:lvl1pPr>
              <a:defRPr>
                <a:solidFill>
                  <a:srgbClr val="C00000"/>
                </a:solidFill>
              </a:defRPr>
            </a:lvl1pPr>
            <a:lvl2pPr>
              <a:defRPr>
                <a:solidFill>
                  <a:srgbClr val="C00000"/>
                </a:solidFill>
              </a:defRPr>
            </a:lvl2pPr>
            <a:lvl3pPr>
              <a:defRPr>
                <a:solidFill>
                  <a:srgbClr val="C00000"/>
                </a:solidFill>
              </a:defRPr>
            </a:lvl3pPr>
            <a:lvl4pPr>
              <a:defRPr>
                <a:solidFill>
                  <a:srgbClr val="C00000"/>
                </a:solidFill>
              </a:defRPr>
            </a:lvl4pPr>
            <a:lvl5pPr>
              <a:defRPr>
                <a:solidFill>
                  <a:srgbClr val="C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72A3B5-FC60-245A-17DD-2D30F3889B72}"/>
              </a:ext>
            </a:extLst>
          </p:cNvPr>
          <p:cNvSpPr>
            <a:spLocks noGrp="1"/>
          </p:cNvSpPr>
          <p:nvPr>
            <p:ph sz="half" idx="2"/>
          </p:nvPr>
        </p:nvSpPr>
        <p:spPr>
          <a:xfrm>
            <a:off x="6172200" y="1825625"/>
            <a:ext cx="5181600" cy="4351338"/>
          </a:xfrm>
        </p:spPr>
        <p:txBody>
          <a:bodyPr/>
          <a:lstStyle>
            <a:lvl1pPr>
              <a:defRPr>
                <a:solidFill>
                  <a:srgbClr val="C00000"/>
                </a:solidFill>
              </a:defRPr>
            </a:lvl1pPr>
            <a:lvl2pPr>
              <a:defRPr>
                <a:solidFill>
                  <a:srgbClr val="C00000"/>
                </a:solidFill>
              </a:defRPr>
            </a:lvl2pPr>
            <a:lvl3pPr>
              <a:defRPr>
                <a:solidFill>
                  <a:srgbClr val="C00000"/>
                </a:solidFill>
              </a:defRPr>
            </a:lvl3pPr>
            <a:lvl4pPr>
              <a:defRPr>
                <a:solidFill>
                  <a:srgbClr val="C00000"/>
                </a:solidFill>
              </a:defRPr>
            </a:lvl4pPr>
            <a:lvl5pPr>
              <a:defRPr>
                <a:solidFill>
                  <a:srgbClr val="C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80141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3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A21F5-BCB1-C6C8-4B38-67E128C658AA}"/>
              </a:ext>
            </a:extLst>
          </p:cNvPr>
          <p:cNvSpPr>
            <a:spLocks noGrp="1"/>
          </p:cNvSpPr>
          <p:nvPr>
            <p:ph type="title"/>
          </p:nvPr>
        </p:nvSpPr>
        <p:spPr/>
        <p:txBody>
          <a:bodyPr/>
          <a:lstStyle>
            <a:lvl1pPr>
              <a:defRPr>
                <a:solidFill>
                  <a:schemeClr val="accent4"/>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BA5202B-BB1C-2270-B1A7-21783A87198B}"/>
              </a:ext>
            </a:extLst>
          </p:cNvPr>
          <p:cNvSpPr>
            <a:spLocks noGrp="1"/>
          </p:cNvSpPr>
          <p:nvPr>
            <p:ph sz="half" idx="1"/>
          </p:nvPr>
        </p:nvSpPr>
        <p:spPr>
          <a:xfrm>
            <a:off x="838200" y="1825625"/>
            <a:ext cx="5181600" cy="4351338"/>
          </a:xfrm>
        </p:spPr>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DE72A3B5-FC60-245A-17DD-2D30F3889B72}"/>
              </a:ext>
            </a:extLst>
          </p:cNvPr>
          <p:cNvSpPr>
            <a:spLocks noGrp="1"/>
          </p:cNvSpPr>
          <p:nvPr>
            <p:ph sz="half" idx="2"/>
          </p:nvPr>
        </p:nvSpPr>
        <p:spPr>
          <a:xfrm>
            <a:off x="6172200" y="1825625"/>
            <a:ext cx="5181600" cy="4351338"/>
          </a:xfrm>
        </p:spPr>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223760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1CAB0-D83F-5E9F-1182-DEAC22EC7A4D}"/>
              </a:ext>
            </a:extLst>
          </p:cNvPr>
          <p:cNvSpPr>
            <a:spLocks noGrp="1"/>
          </p:cNvSpPr>
          <p:nvPr>
            <p:ph type="title"/>
          </p:nvPr>
        </p:nvSpPr>
        <p:spPr/>
        <p:txBody>
          <a:bodyPr/>
          <a:lstStyle>
            <a:lvl1pPr>
              <a:defRPr>
                <a:solidFill>
                  <a:schemeClr val="accent1"/>
                </a:solidFill>
              </a:defRPr>
            </a:lvl1pPr>
          </a:lstStyle>
          <a:p>
            <a:r>
              <a:rPr lang="en-US"/>
              <a:t>Click to edit Master title style</a:t>
            </a:r>
          </a:p>
        </p:txBody>
      </p:sp>
    </p:spTree>
    <p:extLst>
      <p:ext uri="{BB962C8B-B14F-4D97-AF65-F5344CB8AC3E}">
        <p14:creationId xmlns:p14="http://schemas.microsoft.com/office/powerpoint/2010/main" val="17487478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3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1CAB0-D83F-5E9F-1182-DEAC22EC7A4D}"/>
              </a:ext>
            </a:extLst>
          </p:cNvPr>
          <p:cNvSpPr>
            <a:spLocks noGrp="1"/>
          </p:cNvSpPr>
          <p:nvPr>
            <p:ph type="title"/>
          </p:nvPr>
        </p:nvSpPr>
        <p:spPr/>
        <p:txBody>
          <a:bodyPr/>
          <a:lstStyle>
            <a:lvl1pPr>
              <a:defRPr>
                <a:solidFill>
                  <a:schemeClr val="accent6"/>
                </a:solidFill>
              </a:defRPr>
            </a:lvl1pPr>
          </a:lstStyle>
          <a:p>
            <a:r>
              <a:rPr lang="en-US"/>
              <a:t>Click to edit Master title style</a:t>
            </a:r>
          </a:p>
        </p:txBody>
      </p:sp>
    </p:spTree>
    <p:extLst>
      <p:ext uri="{BB962C8B-B14F-4D97-AF65-F5344CB8AC3E}">
        <p14:creationId xmlns:p14="http://schemas.microsoft.com/office/powerpoint/2010/main" val="21604006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2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1CAB0-D83F-5E9F-1182-DEAC22EC7A4D}"/>
              </a:ext>
            </a:extLst>
          </p:cNvPr>
          <p:cNvSpPr>
            <a:spLocks noGrp="1"/>
          </p:cNvSpPr>
          <p:nvPr>
            <p:ph type="title"/>
          </p:nvPr>
        </p:nvSpPr>
        <p:spPr/>
        <p:txBody>
          <a:bodyPr/>
          <a:lstStyle>
            <a:lvl1pPr>
              <a:defRPr>
                <a:solidFill>
                  <a:srgbClr val="C00000"/>
                </a:solidFill>
              </a:defRPr>
            </a:lvl1pPr>
          </a:lstStyle>
          <a:p>
            <a:r>
              <a:rPr lang="en-US"/>
              <a:t>Click to edit Master title style</a:t>
            </a:r>
          </a:p>
        </p:txBody>
      </p:sp>
    </p:spTree>
    <p:extLst>
      <p:ext uri="{BB962C8B-B14F-4D97-AF65-F5344CB8AC3E}">
        <p14:creationId xmlns:p14="http://schemas.microsoft.com/office/powerpoint/2010/main" val="8733049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1CAB0-D83F-5E9F-1182-DEAC22EC7A4D}"/>
              </a:ext>
            </a:extLst>
          </p:cNvPr>
          <p:cNvSpPr>
            <a:spLocks noGrp="1"/>
          </p:cNvSpPr>
          <p:nvPr>
            <p:ph type="title"/>
          </p:nvPr>
        </p:nvSpPr>
        <p:spPr/>
        <p:txBody>
          <a:bodyPr/>
          <a:lstStyle>
            <a:lvl1pPr>
              <a:defRPr>
                <a:solidFill>
                  <a:schemeClr val="accent4"/>
                </a:solidFill>
              </a:defRPr>
            </a:lvl1pPr>
          </a:lstStyle>
          <a:p>
            <a:r>
              <a:rPr lang="en-US"/>
              <a:t>Click to edit Master title style</a:t>
            </a:r>
          </a:p>
        </p:txBody>
      </p:sp>
    </p:spTree>
    <p:extLst>
      <p:ext uri="{BB962C8B-B14F-4D97-AF65-F5344CB8AC3E}">
        <p14:creationId xmlns:p14="http://schemas.microsoft.com/office/powerpoint/2010/main" val="39205786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9858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3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33996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2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78558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1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533969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19F4B-5EB7-9AEB-25BA-370C32C2C19D}"/>
              </a:ext>
            </a:extLst>
          </p:cNvPr>
          <p:cNvSpPr>
            <a:spLocks noGrp="1"/>
          </p:cNvSpPr>
          <p:nvPr>
            <p:ph type="title"/>
          </p:nvPr>
        </p:nvSpPr>
        <p:spPr>
          <a:xfrm>
            <a:off x="839788" y="457200"/>
            <a:ext cx="3932237" cy="1600200"/>
          </a:xfrm>
        </p:spPr>
        <p:txBody>
          <a:bodyPr anchor="b"/>
          <a:lstStyle>
            <a:lvl1pPr>
              <a:defRPr sz="3200">
                <a:solidFill>
                  <a:schemeClr val="accent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BF5490A3-AAD8-8E6F-6858-833A1EA81DD0}"/>
              </a:ext>
            </a:extLst>
          </p:cNvPr>
          <p:cNvSpPr>
            <a:spLocks noGrp="1"/>
          </p:cNvSpPr>
          <p:nvPr>
            <p:ph idx="1"/>
          </p:nvPr>
        </p:nvSpPr>
        <p:spPr>
          <a:xfrm>
            <a:off x="5183188" y="987425"/>
            <a:ext cx="6172200" cy="4873625"/>
          </a:xfrm>
        </p:spPr>
        <p:txBody>
          <a:bodyPr/>
          <a:lstStyle>
            <a:lvl1pPr>
              <a:defRPr sz="3200">
                <a:solidFill>
                  <a:schemeClr val="accent1"/>
                </a:solidFill>
              </a:defRPr>
            </a:lvl1pPr>
            <a:lvl2pPr>
              <a:defRPr sz="2800">
                <a:solidFill>
                  <a:schemeClr val="accent1"/>
                </a:solidFill>
              </a:defRPr>
            </a:lvl2pPr>
            <a:lvl3pPr>
              <a:defRPr sz="2400">
                <a:solidFill>
                  <a:schemeClr val="accent1"/>
                </a:solidFill>
              </a:defRPr>
            </a:lvl3pPr>
            <a:lvl4pPr>
              <a:defRPr sz="2000">
                <a:solidFill>
                  <a:schemeClr val="accent1"/>
                </a:solidFill>
              </a:defRPr>
            </a:lvl4pPr>
            <a:lvl5pPr>
              <a:defRPr sz="2000">
                <a:solidFill>
                  <a:schemeClr val="accent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5879272-58F9-E330-B18A-E14141BA3C3C}"/>
              </a:ext>
            </a:extLst>
          </p:cNvPr>
          <p:cNvSpPr>
            <a:spLocks noGrp="1"/>
          </p:cNvSpPr>
          <p:nvPr>
            <p:ph type="body" sz="half" idx="2"/>
          </p:nvPr>
        </p:nvSpPr>
        <p:spPr>
          <a:xfrm>
            <a:off x="839788" y="2057400"/>
            <a:ext cx="3932237" cy="3811588"/>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3000682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3_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19F4B-5EB7-9AEB-25BA-370C32C2C19D}"/>
              </a:ext>
            </a:extLst>
          </p:cNvPr>
          <p:cNvSpPr>
            <a:spLocks noGrp="1"/>
          </p:cNvSpPr>
          <p:nvPr>
            <p:ph type="title"/>
          </p:nvPr>
        </p:nvSpPr>
        <p:spPr>
          <a:xfrm>
            <a:off x="839788" y="457200"/>
            <a:ext cx="3932237" cy="1600200"/>
          </a:xfrm>
        </p:spPr>
        <p:txBody>
          <a:bodyPr anchor="b"/>
          <a:lstStyle>
            <a:lvl1pPr>
              <a:defRPr sz="3200">
                <a:solidFill>
                  <a:schemeClr val="accent6"/>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F5490A3-AAD8-8E6F-6858-833A1EA81DD0}"/>
              </a:ext>
            </a:extLst>
          </p:cNvPr>
          <p:cNvSpPr>
            <a:spLocks noGrp="1"/>
          </p:cNvSpPr>
          <p:nvPr>
            <p:ph idx="1"/>
          </p:nvPr>
        </p:nvSpPr>
        <p:spPr>
          <a:xfrm>
            <a:off x="5183188" y="987425"/>
            <a:ext cx="6172200" cy="4873625"/>
          </a:xfrm>
        </p:spPr>
        <p:txBody>
          <a:bodyPr/>
          <a:lstStyle>
            <a:lvl1pPr>
              <a:defRPr sz="3200">
                <a:solidFill>
                  <a:schemeClr val="accent6"/>
                </a:solidFill>
              </a:defRPr>
            </a:lvl1pPr>
            <a:lvl2pPr>
              <a:defRPr sz="2800">
                <a:solidFill>
                  <a:schemeClr val="accent6"/>
                </a:solidFill>
              </a:defRPr>
            </a:lvl2pPr>
            <a:lvl3pPr>
              <a:defRPr sz="2400">
                <a:solidFill>
                  <a:schemeClr val="accent6"/>
                </a:solidFill>
              </a:defRPr>
            </a:lvl3pPr>
            <a:lvl4pPr>
              <a:defRPr sz="2000">
                <a:solidFill>
                  <a:schemeClr val="accent6"/>
                </a:solidFill>
              </a:defRPr>
            </a:lvl4pPr>
            <a:lvl5pPr>
              <a:defRPr sz="2000">
                <a:solidFill>
                  <a:schemeClr val="accent6"/>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5879272-58F9-E330-B18A-E14141BA3C3C}"/>
              </a:ext>
            </a:extLst>
          </p:cNvPr>
          <p:cNvSpPr>
            <a:spLocks noGrp="1"/>
          </p:cNvSpPr>
          <p:nvPr>
            <p:ph type="body" sz="half" idx="2"/>
          </p:nvPr>
        </p:nvSpPr>
        <p:spPr>
          <a:xfrm>
            <a:off x="839788" y="2057400"/>
            <a:ext cx="3932237" cy="3811588"/>
          </a:xfrm>
        </p:spPr>
        <p:txBody>
          <a:bodyPr/>
          <a:lstStyle>
            <a:lvl1pPr marL="0" indent="0">
              <a:buNone/>
              <a:defRPr sz="1600">
                <a:solidFill>
                  <a:schemeClr val="accent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034719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2_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19F4B-5EB7-9AEB-25BA-370C32C2C19D}"/>
              </a:ext>
            </a:extLst>
          </p:cNvPr>
          <p:cNvSpPr>
            <a:spLocks noGrp="1"/>
          </p:cNvSpPr>
          <p:nvPr>
            <p:ph type="title"/>
          </p:nvPr>
        </p:nvSpPr>
        <p:spPr>
          <a:xfrm>
            <a:off x="839788" y="457200"/>
            <a:ext cx="3932237" cy="1600200"/>
          </a:xfrm>
        </p:spPr>
        <p:txBody>
          <a:bodyPr anchor="b"/>
          <a:lstStyle>
            <a:lvl1pPr>
              <a:defRPr sz="3200">
                <a:solidFill>
                  <a:srgbClr val="C00000"/>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F5490A3-AAD8-8E6F-6858-833A1EA81DD0}"/>
              </a:ext>
            </a:extLst>
          </p:cNvPr>
          <p:cNvSpPr>
            <a:spLocks noGrp="1"/>
          </p:cNvSpPr>
          <p:nvPr>
            <p:ph idx="1"/>
          </p:nvPr>
        </p:nvSpPr>
        <p:spPr>
          <a:xfrm>
            <a:off x="5183188" y="987425"/>
            <a:ext cx="6172200" cy="4873625"/>
          </a:xfrm>
        </p:spPr>
        <p:txBody>
          <a:bodyPr/>
          <a:lstStyle>
            <a:lvl1pPr>
              <a:defRPr sz="3200">
                <a:solidFill>
                  <a:srgbClr val="C00000"/>
                </a:solidFill>
              </a:defRPr>
            </a:lvl1pPr>
            <a:lvl2pPr>
              <a:defRPr sz="2800">
                <a:solidFill>
                  <a:srgbClr val="C00000"/>
                </a:solidFill>
              </a:defRPr>
            </a:lvl2pPr>
            <a:lvl3pPr>
              <a:defRPr sz="2400">
                <a:solidFill>
                  <a:srgbClr val="C00000"/>
                </a:solidFill>
              </a:defRPr>
            </a:lvl3pPr>
            <a:lvl4pPr>
              <a:defRPr sz="2000">
                <a:solidFill>
                  <a:srgbClr val="C00000"/>
                </a:solidFill>
              </a:defRPr>
            </a:lvl4pPr>
            <a:lvl5pPr>
              <a:defRPr sz="2000">
                <a:solidFill>
                  <a:srgbClr val="C00000"/>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5879272-58F9-E330-B18A-E14141BA3C3C}"/>
              </a:ext>
            </a:extLst>
          </p:cNvPr>
          <p:cNvSpPr>
            <a:spLocks noGrp="1"/>
          </p:cNvSpPr>
          <p:nvPr>
            <p:ph type="body" sz="half" idx="2"/>
          </p:nvPr>
        </p:nvSpPr>
        <p:spPr>
          <a:xfrm>
            <a:off x="839788" y="2057400"/>
            <a:ext cx="3932237" cy="3811588"/>
          </a:xfrm>
        </p:spPr>
        <p:txBody>
          <a:bodyPr/>
          <a:lstStyle>
            <a:lvl1pPr marL="0" indent="0">
              <a:buNone/>
              <a:defRPr sz="1600">
                <a:solidFill>
                  <a:srgbClr val="C0000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843416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1_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19F4B-5EB7-9AEB-25BA-370C32C2C19D}"/>
              </a:ext>
            </a:extLst>
          </p:cNvPr>
          <p:cNvSpPr>
            <a:spLocks noGrp="1"/>
          </p:cNvSpPr>
          <p:nvPr>
            <p:ph type="title"/>
          </p:nvPr>
        </p:nvSpPr>
        <p:spPr>
          <a:xfrm>
            <a:off x="839788" y="457200"/>
            <a:ext cx="3932237" cy="1600200"/>
          </a:xfrm>
        </p:spPr>
        <p:txBody>
          <a:bodyPr anchor="b"/>
          <a:lstStyle>
            <a:lvl1pPr>
              <a:defRPr sz="3200">
                <a:solidFill>
                  <a:schemeClr val="accent4"/>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BF5490A3-AAD8-8E6F-6858-833A1EA81DD0}"/>
              </a:ext>
            </a:extLst>
          </p:cNvPr>
          <p:cNvSpPr>
            <a:spLocks noGrp="1"/>
          </p:cNvSpPr>
          <p:nvPr>
            <p:ph idx="1"/>
          </p:nvPr>
        </p:nvSpPr>
        <p:spPr>
          <a:xfrm>
            <a:off x="5183188" y="987425"/>
            <a:ext cx="6172200" cy="4873625"/>
          </a:xfrm>
        </p:spPr>
        <p:txBody>
          <a:bodyPr/>
          <a:lstStyle>
            <a:lvl1pPr>
              <a:defRPr sz="3200">
                <a:solidFill>
                  <a:schemeClr val="accent4"/>
                </a:solidFill>
              </a:defRPr>
            </a:lvl1pPr>
            <a:lvl2pPr>
              <a:defRPr sz="2800">
                <a:solidFill>
                  <a:schemeClr val="accent4"/>
                </a:solidFill>
              </a:defRPr>
            </a:lvl2pPr>
            <a:lvl3pPr>
              <a:defRPr sz="2400">
                <a:solidFill>
                  <a:schemeClr val="accent4"/>
                </a:solidFill>
              </a:defRPr>
            </a:lvl3pPr>
            <a:lvl4pPr>
              <a:defRPr sz="2000">
                <a:solidFill>
                  <a:schemeClr val="accent4"/>
                </a:solidFill>
              </a:defRPr>
            </a:lvl4pPr>
            <a:lvl5pPr>
              <a:defRPr sz="2000">
                <a:solidFill>
                  <a:schemeClr val="accent4"/>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5879272-58F9-E330-B18A-E14141BA3C3C}"/>
              </a:ext>
            </a:extLst>
          </p:cNvPr>
          <p:cNvSpPr>
            <a:spLocks noGrp="1"/>
          </p:cNvSpPr>
          <p:nvPr>
            <p:ph type="body" sz="half" idx="2"/>
          </p:nvPr>
        </p:nvSpPr>
        <p:spPr>
          <a:xfrm>
            <a:off x="839788" y="2057400"/>
            <a:ext cx="3932237" cy="3811588"/>
          </a:xfrm>
        </p:spPr>
        <p:txBody>
          <a:bodyPr/>
          <a:lstStyle>
            <a:lvl1pPr marL="0" indent="0">
              <a:buNone/>
              <a:defRPr sz="1600">
                <a:solidFill>
                  <a:schemeClr val="accent4"/>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1700136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E6E43-D142-721A-3C27-25599A3ADB29}"/>
              </a:ext>
            </a:extLst>
          </p:cNvPr>
          <p:cNvSpPr>
            <a:spLocks noGrp="1"/>
          </p:cNvSpPr>
          <p:nvPr>
            <p:ph type="title"/>
          </p:nvPr>
        </p:nvSpPr>
        <p:spPr>
          <a:xfrm>
            <a:off x="839788" y="457200"/>
            <a:ext cx="3932237" cy="1600200"/>
          </a:xfrm>
        </p:spPr>
        <p:txBody>
          <a:bodyPr anchor="b"/>
          <a:lstStyle>
            <a:lvl1pPr>
              <a:defRPr sz="3200">
                <a:solidFill>
                  <a:schemeClr val="accent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8024E4CC-B259-BBF2-B117-B96077F64EFB}"/>
              </a:ext>
            </a:extLst>
          </p:cNvPr>
          <p:cNvSpPr>
            <a:spLocks noGrp="1"/>
          </p:cNvSpPr>
          <p:nvPr>
            <p:ph type="pic" idx="1"/>
          </p:nvPr>
        </p:nvSpPr>
        <p:spPr>
          <a:xfrm>
            <a:off x="5183188" y="987425"/>
            <a:ext cx="6172200" cy="4873625"/>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EFB2CA6-3A26-02DF-5ABA-672BA06D1BD6}"/>
              </a:ext>
            </a:extLst>
          </p:cNvPr>
          <p:cNvSpPr>
            <a:spLocks noGrp="1"/>
          </p:cNvSpPr>
          <p:nvPr>
            <p:ph type="body" sz="half" idx="2"/>
          </p:nvPr>
        </p:nvSpPr>
        <p:spPr>
          <a:xfrm>
            <a:off x="839788" y="2057400"/>
            <a:ext cx="3932237" cy="3811588"/>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7810338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1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E6E43-D142-721A-3C27-25599A3ADB29}"/>
              </a:ext>
            </a:extLst>
          </p:cNvPr>
          <p:cNvSpPr>
            <a:spLocks noGrp="1"/>
          </p:cNvSpPr>
          <p:nvPr>
            <p:ph type="title"/>
          </p:nvPr>
        </p:nvSpPr>
        <p:spPr>
          <a:xfrm>
            <a:off x="839788" y="457200"/>
            <a:ext cx="3932237" cy="1600200"/>
          </a:xfrm>
        </p:spPr>
        <p:txBody>
          <a:bodyPr anchor="b"/>
          <a:lstStyle>
            <a:lvl1pPr>
              <a:defRPr sz="3200">
                <a:solidFill>
                  <a:schemeClr val="accent6"/>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8024E4CC-B259-BBF2-B117-B96077F64EFB}"/>
              </a:ext>
            </a:extLst>
          </p:cNvPr>
          <p:cNvSpPr>
            <a:spLocks noGrp="1"/>
          </p:cNvSpPr>
          <p:nvPr>
            <p:ph type="pic" idx="1"/>
          </p:nvPr>
        </p:nvSpPr>
        <p:spPr>
          <a:xfrm>
            <a:off x="5183188" y="987425"/>
            <a:ext cx="6172200" cy="4873625"/>
          </a:xfrm>
        </p:spPr>
        <p:txBody>
          <a:bodyPr/>
          <a:lstStyle>
            <a:lvl1pPr marL="0" indent="0">
              <a:buNone/>
              <a:defRPr sz="3200">
                <a:solidFill>
                  <a:schemeClr val="accent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EFB2CA6-3A26-02DF-5ABA-672BA06D1BD6}"/>
              </a:ext>
            </a:extLst>
          </p:cNvPr>
          <p:cNvSpPr>
            <a:spLocks noGrp="1"/>
          </p:cNvSpPr>
          <p:nvPr>
            <p:ph type="body" sz="half" idx="2"/>
          </p:nvPr>
        </p:nvSpPr>
        <p:spPr>
          <a:xfrm>
            <a:off x="839788" y="2057400"/>
            <a:ext cx="3932237" cy="3811588"/>
          </a:xfrm>
        </p:spPr>
        <p:txBody>
          <a:bodyPr/>
          <a:lstStyle>
            <a:lvl1pPr marL="0" indent="0">
              <a:buNone/>
              <a:defRPr sz="1600">
                <a:solidFill>
                  <a:schemeClr val="accent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1124583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2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E6E43-D142-721A-3C27-25599A3ADB29}"/>
              </a:ext>
            </a:extLst>
          </p:cNvPr>
          <p:cNvSpPr>
            <a:spLocks noGrp="1"/>
          </p:cNvSpPr>
          <p:nvPr>
            <p:ph type="title"/>
          </p:nvPr>
        </p:nvSpPr>
        <p:spPr>
          <a:xfrm>
            <a:off x="839788" y="457200"/>
            <a:ext cx="3932237" cy="1600200"/>
          </a:xfrm>
        </p:spPr>
        <p:txBody>
          <a:bodyPr anchor="b"/>
          <a:lstStyle>
            <a:lvl1pPr>
              <a:defRPr sz="3200">
                <a:solidFill>
                  <a:srgbClr val="C00000"/>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8024E4CC-B259-BBF2-B117-B96077F64EFB}"/>
              </a:ext>
            </a:extLst>
          </p:cNvPr>
          <p:cNvSpPr>
            <a:spLocks noGrp="1"/>
          </p:cNvSpPr>
          <p:nvPr>
            <p:ph type="pic" idx="1"/>
          </p:nvPr>
        </p:nvSpPr>
        <p:spPr>
          <a:xfrm>
            <a:off x="5183188" y="987425"/>
            <a:ext cx="6172200" cy="4873625"/>
          </a:xfrm>
        </p:spPr>
        <p:txBody>
          <a:bodyPr/>
          <a:lstStyle>
            <a:lvl1pPr marL="0" indent="0">
              <a:buNone/>
              <a:defRPr sz="3200">
                <a:solidFill>
                  <a:srgbClr val="C0000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EFB2CA6-3A26-02DF-5ABA-672BA06D1BD6}"/>
              </a:ext>
            </a:extLst>
          </p:cNvPr>
          <p:cNvSpPr>
            <a:spLocks noGrp="1"/>
          </p:cNvSpPr>
          <p:nvPr>
            <p:ph type="body" sz="half" idx="2"/>
          </p:nvPr>
        </p:nvSpPr>
        <p:spPr>
          <a:xfrm>
            <a:off x="839788" y="2057400"/>
            <a:ext cx="3932237" cy="3811588"/>
          </a:xfrm>
        </p:spPr>
        <p:txBody>
          <a:bodyPr/>
          <a:lstStyle>
            <a:lvl1pPr marL="0" indent="0">
              <a:buNone/>
              <a:defRPr sz="1600">
                <a:solidFill>
                  <a:srgbClr val="C0000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1782585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3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E6E43-D142-721A-3C27-25599A3ADB29}"/>
              </a:ext>
            </a:extLst>
          </p:cNvPr>
          <p:cNvSpPr>
            <a:spLocks noGrp="1"/>
          </p:cNvSpPr>
          <p:nvPr>
            <p:ph type="title"/>
          </p:nvPr>
        </p:nvSpPr>
        <p:spPr>
          <a:xfrm>
            <a:off x="839788" y="457200"/>
            <a:ext cx="3932237" cy="1600200"/>
          </a:xfrm>
        </p:spPr>
        <p:txBody>
          <a:bodyPr anchor="b"/>
          <a:lstStyle>
            <a:lvl1pPr>
              <a:defRPr sz="3200">
                <a:solidFill>
                  <a:schemeClr val="accent4"/>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8024E4CC-B259-BBF2-B117-B96077F64EFB}"/>
              </a:ext>
            </a:extLst>
          </p:cNvPr>
          <p:cNvSpPr>
            <a:spLocks noGrp="1"/>
          </p:cNvSpPr>
          <p:nvPr>
            <p:ph type="pic" idx="1"/>
          </p:nvPr>
        </p:nvSpPr>
        <p:spPr>
          <a:xfrm>
            <a:off x="5183188" y="987425"/>
            <a:ext cx="6172200" cy="4873625"/>
          </a:xfrm>
        </p:spPr>
        <p:txBody>
          <a:bodyPr/>
          <a:lstStyle>
            <a:lvl1pPr marL="0" indent="0">
              <a:buNone/>
              <a:defRPr sz="3200">
                <a:solidFill>
                  <a:schemeClr val="accent4"/>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EFB2CA6-3A26-02DF-5ABA-672BA06D1BD6}"/>
              </a:ext>
            </a:extLst>
          </p:cNvPr>
          <p:cNvSpPr>
            <a:spLocks noGrp="1"/>
          </p:cNvSpPr>
          <p:nvPr>
            <p:ph type="body" sz="half" idx="2"/>
          </p:nvPr>
        </p:nvSpPr>
        <p:spPr>
          <a:xfrm>
            <a:off x="839788" y="2057400"/>
            <a:ext cx="3932237" cy="3811588"/>
          </a:xfrm>
        </p:spPr>
        <p:txBody>
          <a:bodyPr/>
          <a:lstStyle>
            <a:lvl1pPr marL="0" indent="0">
              <a:buNone/>
              <a:defRPr sz="1600">
                <a:solidFill>
                  <a:schemeClr val="accent4"/>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56163554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4">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F8B7D17-3230-BBC5-501C-E60AB81BB881}"/>
              </a:ext>
            </a:extLst>
          </p:cNvPr>
          <p:cNvSpPr>
            <a:spLocks noGrp="1"/>
          </p:cNvSpPr>
          <p:nvPr>
            <p:ph type="title"/>
          </p:nvPr>
        </p:nvSpPr>
        <p:spPr>
          <a:xfrm>
            <a:off x="230909" y="282001"/>
            <a:ext cx="11702473" cy="72938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4C077C6-0DD7-9DC2-89AD-5D5FC9486F7C}"/>
              </a:ext>
            </a:extLst>
          </p:cNvPr>
          <p:cNvSpPr>
            <a:spLocks noGrp="1"/>
          </p:cNvSpPr>
          <p:nvPr>
            <p:ph type="body" idx="1"/>
          </p:nvPr>
        </p:nvSpPr>
        <p:spPr>
          <a:xfrm>
            <a:off x="230909" y="1145309"/>
            <a:ext cx="11702473" cy="4701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4B35AF63-BEC1-D0E8-D6A9-B9CB3A285448}"/>
              </a:ext>
            </a:extLst>
          </p:cNvPr>
          <p:cNvSpPr>
            <a:spLocks noGrp="1"/>
          </p:cNvSpPr>
          <p:nvPr>
            <p:ph type="sldNum" sz="quarter" idx="4"/>
          </p:nvPr>
        </p:nvSpPr>
        <p:spPr>
          <a:xfrm>
            <a:off x="9358746" y="640253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524BF3-6A0B-48DB-B07B-CDCB938D6231}" type="slidenum">
              <a:rPr lang="en-GB" smtClean="0"/>
              <a:t>‹#›</a:t>
            </a:fld>
            <a:endParaRPr lang="en-GB"/>
          </a:p>
        </p:txBody>
      </p:sp>
    </p:spTree>
    <p:extLst>
      <p:ext uri="{BB962C8B-B14F-4D97-AF65-F5344CB8AC3E}">
        <p14:creationId xmlns:p14="http://schemas.microsoft.com/office/powerpoint/2010/main" val="1016315096"/>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1" r:id="rId3"/>
    <p:sldLayoutId id="2147483660" r:id="rId4"/>
    <p:sldLayoutId id="2147483650" r:id="rId5"/>
    <p:sldLayoutId id="2147483663" r:id="rId6"/>
    <p:sldLayoutId id="2147483664" r:id="rId7"/>
    <p:sldLayoutId id="2147483665" r:id="rId8"/>
    <p:sldLayoutId id="2147483673" r:id="rId9"/>
    <p:sldLayoutId id="2147483672" r:id="rId10"/>
    <p:sldLayoutId id="2147483671" r:id="rId11"/>
    <p:sldLayoutId id="2147483670" r:id="rId12"/>
    <p:sldLayoutId id="2147483652" r:id="rId13"/>
    <p:sldLayoutId id="2147483666" r:id="rId14"/>
    <p:sldLayoutId id="2147483667" r:id="rId15"/>
    <p:sldLayoutId id="2147483668" r:id="rId16"/>
    <p:sldLayoutId id="2147483654" r:id="rId17"/>
    <p:sldLayoutId id="2147483676" r:id="rId18"/>
    <p:sldLayoutId id="2147483675" r:id="rId19"/>
    <p:sldLayoutId id="2147483674" r:id="rId20"/>
    <p:sldLayoutId id="2147483655" r:id="rId21"/>
    <p:sldLayoutId id="2147483679" r:id="rId22"/>
    <p:sldLayoutId id="2147483678" r:id="rId23"/>
    <p:sldLayoutId id="2147483677" r:id="rId24"/>
    <p:sldLayoutId id="2147483656" r:id="rId25"/>
    <p:sldLayoutId id="2147483682" r:id="rId26"/>
    <p:sldLayoutId id="2147483681" r:id="rId27"/>
    <p:sldLayoutId id="2147483680" r:id="rId28"/>
    <p:sldLayoutId id="2147483657" r:id="rId29"/>
    <p:sldLayoutId id="2147483683" r:id="rId30"/>
    <p:sldLayoutId id="2147483684" r:id="rId31"/>
    <p:sldLayoutId id="2147483685" r:id="rId32"/>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hyperlink" Target="https://www.gov.uk/government/publications/subject-report-series-geography" TargetMode="External"/><Relationship Id="rId4" Type="http://schemas.openxmlformats.org/officeDocument/2006/relationships/hyperlink" Target="mailto:jcannell@geography.org.uk"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hyperlink" Target="https://layers-of-learning.com/country-fact-sheet/"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gov.uk/government/publications/subject-report-series-geography" TargetMode="External"/><Relationship Id="rId2" Type="http://schemas.openxmlformats.org/officeDocument/2006/relationships/image" Target="../media/image14.png"/><Relationship Id="rId1" Type="http://schemas.openxmlformats.org/officeDocument/2006/relationships/slideLayout" Target="../slideLayouts/slideLayout9.xml"/><Relationship Id="rId4" Type="http://schemas.openxmlformats.org/officeDocument/2006/relationships/hyperlink" Target="https://portal.geography.org.uk/shop/view/P020773"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worldatlas.com/geography/what-is-a-region.html" TargetMode="External"/><Relationship Id="rId2" Type="http://schemas.openxmlformats.org/officeDocument/2006/relationships/hyperlink" Target="https://education.nationalgeographic.org/resource/region/" TargetMode="Externa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8" Type="http://schemas.openxmlformats.org/officeDocument/2006/relationships/hyperlink" Target="https://pressbooks.nscc.ca/worldgeo/chapter/north-america/" TargetMode="External"/><Relationship Id="rId3" Type="http://schemas.openxmlformats.org/officeDocument/2006/relationships/hyperlink" Target="https://ukmap360.com/united-kingdom-(uk)-region-map" TargetMode="External"/><Relationship Id="rId7" Type="http://schemas.openxmlformats.org/officeDocument/2006/relationships/hyperlink" Target="https://ourworldindata.org/world-region-map-definitions" TargetMode="External"/><Relationship Id="rId12" Type="http://schemas.openxmlformats.org/officeDocument/2006/relationships/hyperlink" Target="https://helpfulprofessor.com/types-of-regions/" TargetMode="External"/><Relationship Id="rId2" Type="http://schemas.openxmlformats.org/officeDocument/2006/relationships/image" Target="../media/image15.jpeg"/><Relationship Id="rId1" Type="http://schemas.openxmlformats.org/officeDocument/2006/relationships/slideLayout" Target="../slideLayouts/slideLayout9.xml"/><Relationship Id="rId6" Type="http://schemas.openxmlformats.org/officeDocument/2006/relationships/image" Target="../media/image18.png"/><Relationship Id="rId11" Type="http://schemas.openxmlformats.org/officeDocument/2006/relationships/image" Target="../media/image20.jpeg"/><Relationship Id="rId5" Type="http://schemas.openxmlformats.org/officeDocument/2006/relationships/image" Target="../media/image17.png"/><Relationship Id="rId10" Type="http://schemas.openxmlformats.org/officeDocument/2006/relationships/image" Target="../media/image19.png"/><Relationship Id="rId4" Type="http://schemas.openxmlformats.org/officeDocument/2006/relationships/image" Target="../media/image16.png"/><Relationship Id="rId9" Type="http://schemas.openxmlformats.org/officeDocument/2006/relationships/hyperlink" Target="https://geography.name/middle-east/"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commons.wikimedia.org/w/index.php?curid=116937423" TargetMode="External"/><Relationship Id="rId2" Type="http://schemas.openxmlformats.org/officeDocument/2006/relationships/image" Target="../media/image21.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hyperlink" Target="https://www.worldatlas.com/articles/brazilian-states-by-population.html" TargetMode="External"/><Relationship Id="rId2" Type="http://schemas.openxmlformats.org/officeDocument/2006/relationships/image" Target="../media/image23.png"/><Relationship Id="rId1" Type="http://schemas.openxmlformats.org/officeDocument/2006/relationships/slideLayout" Target="../slideLayouts/slideLayout5.xml"/><Relationship Id="rId4" Type="http://schemas.openxmlformats.org/officeDocument/2006/relationships/hyperlink" Target="https://darksitefinder.com/maps/world.html#4/-5.52/-55.99"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darksitefinder.com/maps/world.html#4/-5.52/-55.99" TargetMode="External"/><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hyperlink" Target="https://www.maaproject.org/2022/amazon-hotspots2021/" TargetMode="External"/><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hyperlink" Target="https://timeforgeography.co.uk/videos-list/ecosystems/threats-to-tropical-rainforests/" TargetMode="External"/><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5.xml"/><Relationship Id="rId5" Type="http://schemas.openxmlformats.org/officeDocument/2006/relationships/hyperlink" Target="https://www.theguardian.com/cities/2016/aug/19/lost-cities-10-fordlandia-failure-henry-ford-amazon" TargetMode="Externa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5.xml"/><Relationship Id="rId4" Type="http://schemas.openxmlformats.org/officeDocument/2006/relationships/hyperlink" Target="https://news.mongabay.com/2022/04/history-on-the-walls-graffiti-brings-manauss-indigenous-roots-to-light/"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unequalscenes.com/brazil" TargetMode="External"/><Relationship Id="rId7" Type="http://schemas.openxmlformats.org/officeDocument/2006/relationships/image" Target="../media/image36.png"/><Relationship Id="rId2" Type="http://schemas.openxmlformats.org/officeDocument/2006/relationships/image" Target="../media/image32.png"/><Relationship Id="rId1" Type="http://schemas.openxmlformats.org/officeDocument/2006/relationships/slideLayout" Target="../slideLayouts/slideLayout5.xml"/><Relationship Id="rId6" Type="http://schemas.openxmlformats.org/officeDocument/2006/relationships/image" Target="../media/image35.png"/><Relationship Id="rId5" Type="http://schemas.openxmlformats.org/officeDocument/2006/relationships/image" Target="../media/image34.jpe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hyperlink" Target="https://amazonas1.com.br/manaus-esta-entre-as-cidades-com-desigualdades-radicais-nas-favelas/" TargetMode="External"/><Relationship Id="rId2" Type="http://schemas.openxmlformats.org/officeDocument/2006/relationships/image" Target="../media/image37.png"/><Relationship Id="rId1" Type="http://schemas.openxmlformats.org/officeDocument/2006/relationships/slideLayout" Target="../slideLayouts/slideLayout5.xml"/><Relationship Id="rId6" Type="http://schemas.openxmlformats.org/officeDocument/2006/relationships/hyperlink" Target="https://www.theguardian.com/cities/2019/jul/23/the-jungle-metropolis-how-sprawling-manaus-is-eating-into-the-amazon" TargetMode="External"/><Relationship Id="rId5" Type="http://schemas.openxmlformats.org/officeDocument/2006/relationships/image" Target="../media/image39.png"/><Relationship Id="rId4" Type="http://schemas.openxmlformats.org/officeDocument/2006/relationships/image" Target="../media/image38.jpeg"/></Relationships>
</file>

<file path=ppt/slides/_rels/slide1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5.xml"/><Relationship Id="rId5" Type="http://schemas.openxmlformats.org/officeDocument/2006/relationships/image" Target="../media/image42.png"/><Relationship Id="rId4" Type="http://schemas.openxmlformats.org/officeDocument/2006/relationships/hyperlink" Target="https://artsandculture.google.com/story/ngWh2teCeiXOSQ"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aamazonia.com.br/amazon-concentrates-the-largest-growth-of-slums-in-the-country-in-37-years-with-29-3-of-urban-expansion-in-the-outskirts/?lang=en" TargetMode="External"/><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46.jpeg"/><Relationship Id="rId2" Type="http://schemas.openxmlformats.org/officeDocument/2006/relationships/hyperlink" Target="https://www.youtube.com/watch?v=pqqszTITsew" TargetMode="External"/><Relationship Id="rId1" Type="http://schemas.openxmlformats.org/officeDocument/2006/relationships/slideLayout" Target="../slideLayouts/slideLayout5.xml"/><Relationship Id="rId6" Type="http://schemas.openxmlformats.org/officeDocument/2006/relationships/hyperlink" Target="https://www.google.com/search?q=aerial+view+of+amazon+rainforest&amp;sca_esv=590053957&amp;rlz=1C1CHZN_enGB1007GB1007&amp;ei=XjV4ZbyrJ7GRhbIP-7aJKA&amp;oq=drone+footage+amazon+you+tube&amp;gs_lp=Egxnd3Mtd2l6LXNlcnAiHWRyb25lIGZvb3RhZ2UgYW1hem9uIHlvdSB0dWJlKgIIADIKEAAYRxjWBBiwAzIKEAAYRxjWBBiwAzIKEAAYRxjWBBiwAzIKEAAYRxjWBBiwAzIKEAAYRxjWBBiwAzIKEAAYRxjWBBiwAzIKEAAYRxjWBBiwAzIKEAAYRxjWBBiwA0jnFlAAWABwA3gAkAEAmAG4AaABuAGqAQMwLjG4AQHIAQDiAwQYACBBiAYBkAYI&amp;sclient=gws-wiz-serp#fpstate=ive&amp;vld=cid:986041b4,vid:Zhm48OtRIq8,st:0" TargetMode="External"/><Relationship Id="rId5" Type="http://schemas.openxmlformats.org/officeDocument/2006/relationships/image" Target="../media/image45.png"/><Relationship Id="rId4" Type="http://schemas.openxmlformats.org/officeDocument/2006/relationships/hyperlink" Target="https://www.google.com/search?q=drone+footage+amazon&amp;sca_esv=590053957&amp;rlz=1C1CHZN_enGB1007GB1007&amp;ei=VjJ4ZdT5MsathbIP7Zu7gAs&amp;ved=0ahUKEwjU_PXw1ImDAxXGVkEAHe3NDrAQ4dUDCBE&amp;uact=5&amp;oq=drone+footage+amazon&amp;gs_lp=Egxnd3Mtd2l6LXNlcnAiFGRyb25lIGZvb3RhZ2UgYW1hem9uMgYQABgWGB4yBhAAGBYYHjIGEAAYFhgeMgsQABiABBiKBRiGAzILEAAYgAQYigUYhgNI8BxQiQxY5hhwAngAkAEAmAG6AaABlQmqAQMwLje4AQPIAQD4AQHCAgsQABiJBRiiBBiwA8ICBRAAGIAEwgIIEAAYCBgeGA3iAwQYASBBiAYBkAYB&amp;sclient=gws-wiz-serp#fpstate=ive&amp;vld=cid:3a7928fa,vid:DYcPztv8Atc,st:0"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3.xml"/><Relationship Id="rId6" Type="http://schemas.openxmlformats.org/officeDocument/2006/relationships/hyperlink" Target="https://en.wikivoyage.org/wiki/Manaus" TargetMode="External"/><Relationship Id="rId5" Type="http://schemas.openxmlformats.org/officeDocument/2006/relationships/image" Target="../media/image50.jpeg"/><Relationship Id="rId4" Type="http://schemas.openxmlformats.org/officeDocument/2006/relationships/hyperlink" Target="https://www.worldnomads.com/explore/south-america/brazil/manaus-amazon-gateway"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orldpopulationreview.com/countries" TargetMode="External"/><Relationship Id="rId2" Type="http://schemas.openxmlformats.org/officeDocument/2006/relationships/image" Target="../media/image51.png"/><Relationship Id="rId1" Type="http://schemas.openxmlformats.org/officeDocument/2006/relationships/slideLayout" Target="../slideLayouts/slideLayout5.xml"/><Relationship Id="rId4" Type="http://schemas.openxmlformats.org/officeDocument/2006/relationships/image" Target="../media/image52.png"/></Relationships>
</file>

<file path=ppt/slides/_rels/slide25.xml.rels><?xml version="1.0" encoding="UTF-8" standalone="yes"?>
<Relationships xmlns="http://schemas.openxmlformats.org/package/2006/relationships"><Relationship Id="rId8" Type="http://schemas.openxmlformats.org/officeDocument/2006/relationships/hyperlink" Target="https://worldpopulationreview.com/country-rankings/infant-mortality-rate-by-country" TargetMode="External"/><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image" Target="../media/image53.png"/><Relationship Id="rId1" Type="http://schemas.openxmlformats.org/officeDocument/2006/relationships/slideLayout" Target="../slideLayouts/slideLayout13.xml"/><Relationship Id="rId6" Type="http://schemas.openxmlformats.org/officeDocument/2006/relationships/image" Target="../media/image57.png"/><Relationship Id="rId5" Type="http://schemas.openxmlformats.org/officeDocument/2006/relationships/image" Target="../media/image56.png"/><Relationship Id="rId10" Type="http://schemas.openxmlformats.org/officeDocument/2006/relationships/hyperlink" Target="https://worldpopulationreview.com/country-rankings/countries-by-density" TargetMode="External"/><Relationship Id="rId4" Type="http://schemas.openxmlformats.org/officeDocument/2006/relationships/image" Target="../media/image55.png"/><Relationship Id="rId9" Type="http://schemas.openxmlformats.org/officeDocument/2006/relationships/hyperlink" Target="https://worldpopulationreview.com/country-rankings/standard-of-living-by-country"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1.xml"/><Relationship Id="rId4" Type="http://schemas.openxmlformats.org/officeDocument/2006/relationships/hyperlink" Target="https://ourworldindata.org/urbanization"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5.png"/><Relationship Id="rId7" Type="http://schemas.openxmlformats.org/officeDocument/2006/relationships/hyperlink" Target="https://www.arcgis.com/apps/instant/atlas/index.html?appid=0cd1cdee853c413a84bfe4b9a6931f0d" TargetMode="External"/><Relationship Id="rId2" Type="http://schemas.openxmlformats.org/officeDocument/2006/relationships/image" Target="../media/image64.png"/><Relationship Id="rId1" Type="http://schemas.openxmlformats.org/officeDocument/2006/relationships/slideLayout" Target="../slideLayouts/slideLayout9.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jpeg"/></Relationships>
</file>

<file path=ppt/slides/_rels/slide3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71.png"/><Relationship Id="rId4" Type="http://schemas.openxmlformats.org/officeDocument/2006/relationships/hyperlink" Target="https://weatherspark.com/"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weatherspark.com/" TargetMode="External"/><Relationship Id="rId2" Type="http://schemas.openxmlformats.org/officeDocument/2006/relationships/image" Target="../media/image72.png"/><Relationship Id="rId1" Type="http://schemas.openxmlformats.org/officeDocument/2006/relationships/slideLayout" Target="../slideLayouts/slideLayout5.xml"/><Relationship Id="rId4" Type="http://schemas.openxmlformats.org/officeDocument/2006/relationships/image" Target="../media/image73.png"/></Relationships>
</file>

<file path=ppt/slides/_rels/slide32.xml.rels><?xml version="1.0" encoding="UTF-8" standalone="yes"?>
<Relationships xmlns="http://schemas.openxmlformats.org/package/2006/relationships"><Relationship Id="rId3" Type="http://schemas.openxmlformats.org/officeDocument/2006/relationships/hyperlink" Target="https://weatherspark.com/" TargetMode="External"/><Relationship Id="rId2" Type="http://schemas.openxmlformats.org/officeDocument/2006/relationships/image" Target="../media/image74.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9.xml"/><Relationship Id="rId4" Type="http://schemas.openxmlformats.org/officeDocument/2006/relationships/hyperlink" Target="https://weatherspark.com/"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png"/><Relationship Id="rId1" Type="http://schemas.openxmlformats.org/officeDocument/2006/relationships/slideLayout" Target="../slideLayouts/slideLayout9.xml"/><Relationship Id="rId5" Type="http://schemas.openxmlformats.org/officeDocument/2006/relationships/hyperlink" Target="https://www.gapminder.org/dollar-street" TargetMode="External"/><Relationship Id="rId4" Type="http://schemas.openxmlformats.org/officeDocument/2006/relationships/image" Target="../media/image79.jpeg"/></Relationships>
</file>

<file path=ppt/slides/_rels/slide35.xml.rels><?xml version="1.0" encoding="UTF-8" standalone="yes"?>
<Relationships xmlns="http://schemas.openxmlformats.org/package/2006/relationships"><Relationship Id="rId3" Type="http://schemas.openxmlformats.org/officeDocument/2006/relationships/hyperlink" Target="https://www.mylifeelsewhere.com/" TargetMode="External"/><Relationship Id="rId2" Type="http://schemas.openxmlformats.org/officeDocument/2006/relationships/image" Target="../media/image80.png"/><Relationship Id="rId1" Type="http://schemas.openxmlformats.org/officeDocument/2006/relationships/slideLayout" Target="../slideLayouts/slideLayout13.xml"/><Relationship Id="rId4" Type="http://schemas.openxmlformats.org/officeDocument/2006/relationships/image" Target="../media/image81.png"/></Relationships>
</file>

<file path=ppt/slides/_rels/slide36.xml.rels><?xml version="1.0" encoding="UTF-8" standalone="yes"?>
<Relationships xmlns="http://schemas.openxmlformats.org/package/2006/relationships"><Relationship Id="rId3" Type="http://schemas.openxmlformats.org/officeDocument/2006/relationships/hyperlink" Target="https://www.mylifeelsewhere.com/" TargetMode="External"/><Relationship Id="rId2" Type="http://schemas.openxmlformats.org/officeDocument/2006/relationships/image" Target="../media/image82.png"/><Relationship Id="rId1" Type="http://schemas.openxmlformats.org/officeDocument/2006/relationships/slideLayout" Target="../slideLayouts/slideLayout5.xml"/><Relationship Id="rId4" Type="http://schemas.openxmlformats.org/officeDocument/2006/relationships/image" Target="../media/image83.png"/></Relationships>
</file>

<file path=ppt/slides/_rels/slide3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jpeg"/><Relationship Id="rId1" Type="http://schemas.openxmlformats.org/officeDocument/2006/relationships/slideLayout" Target="../slideLayouts/slideLayout9.xml"/><Relationship Id="rId6" Type="http://schemas.openxmlformats.org/officeDocument/2006/relationships/image" Target="../media/image87.png"/><Relationship Id="rId5" Type="http://schemas.openxmlformats.org/officeDocument/2006/relationships/hyperlink" Target="https://www.google.co.uk/maps/@-3.107911,-60.0237122,3a,75y,150.63h,102.61t/data=!3m9!1e1!3m7!1suzNmdAm0wCvde3eztK0nZA!2e0!7i16384!8i8192!9m2!1b1!2i32?entry=ttu" TargetMode="External"/><Relationship Id="rId4" Type="http://schemas.openxmlformats.org/officeDocument/2006/relationships/image" Target="../media/image86.jpeg"/></Relationships>
</file>

<file path=ppt/slides/_rels/slide3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5.xml"/><Relationship Id="rId5" Type="http://schemas.openxmlformats.org/officeDocument/2006/relationships/hyperlink" Target="https://worldmapper.org/" TargetMode="External"/><Relationship Id="rId4" Type="http://schemas.openxmlformats.org/officeDocument/2006/relationships/image" Target="../media/image90.png"/></Relationships>
</file>

<file path=ppt/slides/_rels/slide39.xml.rels><?xml version="1.0" encoding="UTF-8" standalone="yes"?>
<Relationships xmlns="http://schemas.openxmlformats.org/package/2006/relationships"><Relationship Id="rId3" Type="http://schemas.openxmlformats.org/officeDocument/2006/relationships/hyperlink" Target="https://www.bouncymaps.com/" TargetMode="External"/><Relationship Id="rId2" Type="http://schemas.openxmlformats.org/officeDocument/2006/relationships/image" Target="../media/image91.png"/><Relationship Id="rId1" Type="http://schemas.openxmlformats.org/officeDocument/2006/relationships/slideLayout" Target="../slideLayouts/slideLayout9.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40.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9.xml"/><Relationship Id="rId4" Type="http://schemas.openxmlformats.org/officeDocument/2006/relationships/image" Target="../media/image98.png"/></Relationships>
</file>

<file path=ppt/slides/_rels/slide42.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9.xml"/><Relationship Id="rId5" Type="http://schemas.openxmlformats.org/officeDocument/2006/relationships/image" Target="../media/image102.svg"/><Relationship Id="rId4" Type="http://schemas.openxmlformats.org/officeDocument/2006/relationships/image" Target="../media/image101.png"/></Relationships>
</file>

<file path=ppt/slides/_rels/slide43.xml.rels><?xml version="1.0" encoding="UTF-8" standalone="yes"?>
<Relationships xmlns="http://schemas.openxmlformats.org/package/2006/relationships"><Relationship Id="rId3" Type="http://schemas.openxmlformats.org/officeDocument/2006/relationships/hyperlink" Target="https://www.google.com/maps/place/Coari,+State+of+Amazonas,+69460-000,+Brazil/@-4.09126,-63.1483828,3a,75y,90t/data=!3m8!1e2!3m6!1sAF1QipOGhVs26J0s_uag3Sx4kXwBAESNr4R9JZjBe917!2e10!3e12!6shttps:%2F%2Flh5.googleusercontent.com%2Fp%2FAF1QipOGhVs26J0s_uag3Sx4kXwBAESNr4R9JZjBe917%3Dw203-h203-k-no!7i960!8i960!4m7!3m6!1s0x921668f208db13b5:0xc590904fed2327d5!8m2!3d-4.0912575!4d-63.1483782!10e5!16s%2Fg%2F1yw0_pvl4?entry=ttu" TargetMode="External"/><Relationship Id="rId2" Type="http://schemas.openxmlformats.org/officeDocument/2006/relationships/image" Target="../media/image103.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105.png"/></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hyperlink" Target="https://www.gov.uk/government/publications/subject-report-series-geography"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13.svg"/></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children looking at a globe&#10;&#10;Description automatically generated">
            <a:extLst>
              <a:ext uri="{FF2B5EF4-FFF2-40B4-BE49-F238E27FC236}">
                <a16:creationId xmlns:a16="http://schemas.microsoft.com/office/drawing/2014/main" id="{ECB806CE-3E58-F9A0-AAB1-EC95641D9FA0}"/>
              </a:ext>
            </a:extLst>
          </p:cNvPr>
          <p:cNvPicPr>
            <a:picLocks noChangeAspect="1"/>
          </p:cNvPicPr>
          <p:nvPr/>
        </p:nvPicPr>
        <p:blipFill>
          <a:blip r:embed="rId2"/>
          <a:stretch>
            <a:fillRect/>
          </a:stretch>
        </p:blipFill>
        <p:spPr>
          <a:xfrm>
            <a:off x="0" y="3568"/>
            <a:ext cx="12198352" cy="6854432"/>
          </a:xfrm>
          <a:prstGeom prst="rect">
            <a:avLst/>
          </a:prstGeom>
        </p:spPr>
      </p:pic>
      <p:sp>
        <p:nvSpPr>
          <p:cNvPr id="4" name="TextBox 3">
            <a:extLst>
              <a:ext uri="{FF2B5EF4-FFF2-40B4-BE49-F238E27FC236}">
                <a16:creationId xmlns:a16="http://schemas.microsoft.com/office/drawing/2014/main" id="{2204633A-FB3A-6DC0-D9EF-BF84A7AED8F8}"/>
              </a:ext>
            </a:extLst>
          </p:cNvPr>
          <p:cNvSpPr txBox="1"/>
          <p:nvPr/>
        </p:nvSpPr>
        <p:spPr>
          <a:xfrm>
            <a:off x="477904" y="4135028"/>
            <a:ext cx="3284800" cy="1723549"/>
          </a:xfrm>
          <a:prstGeom prst="rect">
            <a:avLst/>
          </a:prstGeom>
          <a:solidFill>
            <a:srgbClr val="1F94C0">
              <a:alpha val="50196"/>
            </a:srgbClr>
          </a:solidFill>
        </p:spPr>
        <p:txBody>
          <a:bodyPr wrap="square" rtlCol="0">
            <a:spAutoFit/>
          </a:bodyPr>
          <a:lstStyle/>
          <a:p>
            <a:pPr algn="ctr"/>
            <a:r>
              <a:rPr lang="en-US" sz="5300" b="1" dirty="0">
                <a:solidFill>
                  <a:schemeClr val="bg1"/>
                </a:solidFill>
              </a:rPr>
              <a:t>My place or yours?</a:t>
            </a:r>
          </a:p>
        </p:txBody>
      </p:sp>
    </p:spTree>
    <p:extLst>
      <p:ext uri="{BB962C8B-B14F-4D97-AF65-F5344CB8AC3E}">
        <p14:creationId xmlns:p14="http://schemas.microsoft.com/office/powerpoint/2010/main" val="2639127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1F94C0"/>
                </a:solidFill>
              </a:rPr>
              <a:t>Session </a:t>
            </a:r>
            <a:r>
              <a:rPr lang="en-GB" dirty="0">
                <a:solidFill>
                  <a:srgbClr val="1F94C0"/>
                </a:solidFill>
              </a:rPr>
              <a:t>overview: </a:t>
            </a:r>
            <a:r>
              <a:rPr lang="en-US" dirty="0">
                <a:solidFill>
                  <a:schemeClr val="accent2"/>
                </a:solidFill>
              </a:rPr>
              <a:t>My place or yours?</a:t>
            </a:r>
            <a:endParaRPr lang="en-GB" dirty="0">
              <a:solidFill>
                <a:schemeClr val="accent2"/>
              </a:solidFill>
            </a:endParaRPr>
          </a:p>
        </p:txBody>
      </p:sp>
      <p:pic>
        <p:nvPicPr>
          <p:cNvPr id="7" name="Picture 4" descr="joncannell">
            <a:extLst>
              <a:ext uri="{FF2B5EF4-FFF2-40B4-BE49-F238E27FC236}">
                <a16:creationId xmlns:a16="http://schemas.microsoft.com/office/drawing/2014/main" id="{5C6DB621-4B91-4A4E-B967-FBFAA2787F7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7608" y="1421990"/>
            <a:ext cx="2736424" cy="3283710"/>
          </a:xfrm>
          <a:prstGeom prst="rect">
            <a:avLst/>
          </a:prstGeom>
          <a:noFill/>
          <a:effectLst>
            <a:outerShdw blurRad="63500" sx="102000" sy="102000" algn="ctr" rotWithShape="0">
              <a:prstClr val="black">
                <a:alpha val="40000"/>
              </a:prstClr>
            </a:outerShdw>
            <a:softEdge rad="635000"/>
          </a:effectLst>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EAECB95F-2802-4C9D-B7AB-4D32F6E202C8}"/>
              </a:ext>
            </a:extLst>
          </p:cNvPr>
          <p:cNvSpPr txBox="1"/>
          <p:nvPr/>
        </p:nvSpPr>
        <p:spPr>
          <a:xfrm>
            <a:off x="-1928616" y="4885475"/>
            <a:ext cx="7848871"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jcannell@geography.org.uk</a:t>
            </a: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168ADFF5-3750-6664-B84E-AEF46FE0E00E}"/>
              </a:ext>
            </a:extLst>
          </p:cNvPr>
          <p:cNvSpPr txBox="1"/>
          <p:nvPr/>
        </p:nvSpPr>
        <p:spPr>
          <a:xfrm>
            <a:off x="4014952" y="1403816"/>
            <a:ext cx="7721303" cy="3943324"/>
          </a:xfrm>
          <a:prstGeom prst="rect">
            <a:avLst/>
          </a:prstGeom>
          <a:noFill/>
        </p:spPr>
        <p:txBody>
          <a:bodyPr wrap="square">
            <a:spAutoFit/>
          </a:bodyPr>
          <a:lstStyle/>
          <a:p>
            <a:pPr algn="just">
              <a:lnSpc>
                <a:spcPct val="107000"/>
              </a:lnSpc>
              <a:spcAft>
                <a:spcPts val="800"/>
              </a:spcAft>
            </a:pPr>
            <a:r>
              <a:rPr lang="en-US" dirty="0">
                <a:solidFill>
                  <a:srgbClr val="1F94C0"/>
                </a:solidFill>
              </a:rPr>
              <a:t>This workshop explores supporting pupils to know how to find out more about places, especially those that are unfamiliar, unknown and probably far away. It will also consider that how one person interacts and perceives any single place is in all likelihood very different to how others experience and interpret it across both time and space.</a:t>
            </a:r>
            <a:r>
              <a:rPr lang="en-US" sz="1800" b="1" dirty="0">
                <a:solidFill>
                  <a:srgbClr val="1F94C0"/>
                </a:solidFill>
                <a:effectLst/>
                <a:latin typeface="Calibri" panose="020F0502020204030204" pitchFamily="34" charset="0"/>
                <a:ea typeface="Calibri" panose="020F0502020204030204" pitchFamily="34" charset="0"/>
                <a:cs typeface="Times New Roman" panose="02020603050405020304" pitchFamily="18" charset="0"/>
              </a:rPr>
              <a:t> </a:t>
            </a:r>
          </a:p>
          <a:p>
            <a:pPr algn="just">
              <a:lnSpc>
                <a:spcPct val="107000"/>
              </a:lnSpc>
              <a:spcAft>
                <a:spcPts val="800"/>
              </a:spcAft>
            </a:pPr>
            <a:endParaRPr lang="en-US" b="1" i="1" dirty="0">
              <a:solidFill>
                <a:schemeClr val="accent2"/>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1800"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‘Many schools tried to cover </a:t>
            </a:r>
            <a:r>
              <a:rPr lang="en-US" sz="1800" i="1"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too many places</a:t>
            </a:r>
            <a:r>
              <a:rPr lang="en-US" sz="1800"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using each one to typify just one issue or phenomenon. At times, the resources used gave an </a:t>
            </a:r>
            <a:r>
              <a:rPr lang="en-US" sz="1800" i="1"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outdated and inaccurate representation </a:t>
            </a:r>
            <a:r>
              <a:rPr lang="en-US" sz="1800"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of places. This led to pupils learning ‘</a:t>
            </a:r>
            <a:r>
              <a:rPr lang="en-US" sz="1800" i="1"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single stories’ </a:t>
            </a:r>
            <a:r>
              <a:rPr lang="en-US" sz="1800"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about each place. Other schools reduced places to </a:t>
            </a:r>
            <a:r>
              <a:rPr lang="en-US" sz="1800" i="1"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disconnected lists of facts</a:t>
            </a:r>
            <a:r>
              <a:rPr lang="en-US" sz="1800"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Few schools taught place through </a:t>
            </a:r>
            <a:r>
              <a:rPr lang="en-US" sz="1800" i="1"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regional studies</a:t>
            </a:r>
            <a:r>
              <a:rPr lang="en-US" sz="1800"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a:t>
            </a:r>
          </a:p>
          <a:p>
            <a:pPr algn="r">
              <a:lnSpc>
                <a:spcPct val="107000"/>
              </a:lnSpc>
              <a:spcAft>
                <a:spcPts val="800"/>
              </a:spcAft>
            </a:pPr>
            <a:r>
              <a:rPr lang="en-US" sz="1800" i="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dirty="0">
                <a:solidFill>
                  <a:srgbClr val="1F94C0"/>
                </a:solidFill>
                <a:hlinkClick r:id="rId5"/>
              </a:rPr>
              <a:t>Ofsted Geography Report, September 2023</a:t>
            </a:r>
            <a:endParaRPr lang="en-US" sz="1800" dirty="0">
              <a:solidFill>
                <a:srgbClr val="1F94C0"/>
              </a:solidFill>
            </a:endParaRPr>
          </a:p>
        </p:txBody>
      </p:sp>
    </p:spTree>
    <p:extLst>
      <p:ext uri="{BB962C8B-B14F-4D97-AF65-F5344CB8AC3E}">
        <p14:creationId xmlns:p14="http://schemas.microsoft.com/office/powerpoint/2010/main" val="13920288"/>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119DF-78DB-6BA2-581F-B52676B2C8D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9FE439B-144B-CF7C-B20F-7C3272470CE6}"/>
              </a:ext>
            </a:extLst>
          </p:cNvPr>
          <p:cNvPicPr>
            <a:picLocks noChangeAspect="1"/>
          </p:cNvPicPr>
          <p:nvPr/>
        </p:nvPicPr>
        <p:blipFill>
          <a:blip r:embed="rId3"/>
          <a:stretch>
            <a:fillRect/>
          </a:stretch>
        </p:blipFill>
        <p:spPr>
          <a:xfrm>
            <a:off x="0" y="0"/>
            <a:ext cx="5371300" cy="6858000"/>
          </a:xfrm>
          <a:prstGeom prst="rect">
            <a:avLst/>
          </a:prstGeom>
        </p:spPr>
      </p:pic>
      <p:sp>
        <p:nvSpPr>
          <p:cNvPr id="6" name="TextBox 5">
            <a:extLst>
              <a:ext uri="{FF2B5EF4-FFF2-40B4-BE49-F238E27FC236}">
                <a16:creationId xmlns:a16="http://schemas.microsoft.com/office/drawing/2014/main" id="{E0B7C977-1F58-1573-3CDE-14C1288C10B6}"/>
              </a:ext>
            </a:extLst>
          </p:cNvPr>
          <p:cNvSpPr txBox="1"/>
          <p:nvPr/>
        </p:nvSpPr>
        <p:spPr>
          <a:xfrm>
            <a:off x="200799" y="6505132"/>
            <a:ext cx="4969701"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Free Printable Country Fact Sheet For An Easy Geography Lesson - Layers of Learning (layers-of-learning.com)</a:t>
            </a:r>
            <a:endParaRPr kumimoji="0" lang="en-GB" sz="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F5F3BD6-13EF-C990-2936-2856DEFC8B83}"/>
              </a:ext>
            </a:extLst>
          </p:cNvPr>
          <p:cNvSpPr txBox="1"/>
          <p:nvPr/>
        </p:nvSpPr>
        <p:spPr>
          <a:xfrm>
            <a:off x="5371300" y="1222745"/>
            <a:ext cx="6093912" cy="470000"/>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400" b="0" i="0" u="none" strike="noStrike" kern="1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Times New Roman" panose="02020603050405020304" pitchFamily="18" charset="0"/>
              </a:rPr>
              <a:t>What features define a capital city?</a:t>
            </a:r>
            <a:endParaRPr kumimoji="0" lang="en-GB" sz="2400" b="0" i="0" u="none" strike="noStrike" kern="1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5D5D4112-793F-1BE7-1AF7-DBC263347598}"/>
              </a:ext>
            </a:extLst>
          </p:cNvPr>
          <p:cNvSpPr txBox="1"/>
          <p:nvPr/>
        </p:nvSpPr>
        <p:spPr>
          <a:xfrm>
            <a:off x="5939146" y="4270793"/>
            <a:ext cx="6093912" cy="470000"/>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400" b="0" i="0" u="none" strike="noStrike" kern="100" cap="none" spc="0" normalizeH="0" baseline="0" noProof="0" dirty="0">
                <a:ln>
                  <a:noFill/>
                </a:ln>
                <a:solidFill>
                  <a:schemeClr val="tx2"/>
                </a:solidFill>
                <a:effectLst/>
                <a:uLnTx/>
                <a:uFillTx/>
                <a:latin typeface="Calibri" panose="020F0502020204030204" pitchFamily="34" charset="0"/>
                <a:ea typeface="Calibri" panose="020F0502020204030204" pitchFamily="34" charset="0"/>
                <a:cs typeface="Times New Roman" panose="02020603050405020304" pitchFamily="18" charset="0"/>
              </a:rPr>
              <a:t>Is this spread evenly?</a:t>
            </a:r>
            <a:endParaRPr kumimoji="0" lang="en-GB" sz="2400" b="0" i="0" u="none" strike="noStrike" kern="100" cap="none" spc="0" normalizeH="0" baseline="0" noProof="0" dirty="0">
              <a:ln>
                <a:noFill/>
              </a:ln>
              <a:solidFill>
                <a:schemeClr val="tx2"/>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Box 11">
            <a:extLst>
              <a:ext uri="{FF2B5EF4-FFF2-40B4-BE49-F238E27FC236}">
                <a16:creationId xmlns:a16="http://schemas.microsoft.com/office/drawing/2014/main" id="{3FFE65AF-3A5D-D08C-A927-010001115C76}"/>
              </a:ext>
            </a:extLst>
          </p:cNvPr>
          <p:cNvSpPr txBox="1"/>
          <p:nvPr/>
        </p:nvSpPr>
        <p:spPr>
          <a:xfrm>
            <a:off x="5939146" y="1747236"/>
            <a:ext cx="6093912" cy="470000"/>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400" b="0" i="0" u="none" strike="noStrike" kern="100" cap="none" spc="0" normalizeH="0" baseline="0" noProof="0" dirty="0">
                <a:ln>
                  <a:noFill/>
                </a:ln>
                <a:solidFill>
                  <a:schemeClr val="tx2"/>
                </a:solidFill>
                <a:effectLst/>
                <a:uLnTx/>
                <a:uFillTx/>
                <a:latin typeface="Calibri" panose="020F0502020204030204" pitchFamily="34" charset="0"/>
                <a:ea typeface="Calibri" panose="020F0502020204030204" pitchFamily="34" charset="0"/>
                <a:cs typeface="Times New Roman" panose="02020603050405020304" pitchFamily="18" charset="0"/>
              </a:rPr>
              <a:t>What challenges does this present?</a:t>
            </a:r>
            <a:endParaRPr kumimoji="0" lang="en-GB" sz="2400" b="0" i="0" u="none" strike="noStrike" kern="100" cap="none" spc="0" normalizeH="0" baseline="0" noProof="0" dirty="0">
              <a:ln>
                <a:noFill/>
              </a:ln>
              <a:solidFill>
                <a:schemeClr val="tx2"/>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C05D6A61-91C4-538A-7C7E-C37C66C523D4}"/>
              </a:ext>
            </a:extLst>
          </p:cNvPr>
          <p:cNvSpPr txBox="1"/>
          <p:nvPr/>
        </p:nvSpPr>
        <p:spPr>
          <a:xfrm>
            <a:off x="5371300" y="3598529"/>
            <a:ext cx="6093912" cy="470000"/>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400" b="0" i="0" u="none" strike="noStrike" kern="1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Times New Roman" panose="02020603050405020304" pitchFamily="18" charset="0"/>
              </a:rPr>
              <a:t>How might this be improved?</a:t>
            </a:r>
            <a:endParaRPr kumimoji="0" lang="en-GB" sz="2400" b="0" i="0" u="none" strike="noStrike" kern="1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Box 13">
            <a:extLst>
              <a:ext uri="{FF2B5EF4-FFF2-40B4-BE49-F238E27FC236}">
                <a16:creationId xmlns:a16="http://schemas.microsoft.com/office/drawing/2014/main" id="{7DD6D28F-5E47-0899-3CE5-E395437F8B27}"/>
              </a:ext>
            </a:extLst>
          </p:cNvPr>
          <p:cNvSpPr txBox="1"/>
          <p:nvPr/>
        </p:nvSpPr>
        <p:spPr>
          <a:xfrm>
            <a:off x="5939146" y="2943307"/>
            <a:ext cx="6093912" cy="470000"/>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400" b="0" i="0" u="none" strike="noStrike" kern="100" cap="none" spc="0" normalizeH="0" baseline="0" noProof="0" dirty="0">
                <a:ln>
                  <a:noFill/>
                </a:ln>
                <a:solidFill>
                  <a:schemeClr val="tx2"/>
                </a:solidFill>
                <a:effectLst/>
                <a:uLnTx/>
                <a:uFillTx/>
                <a:latin typeface="Calibri" panose="020F0502020204030204" pitchFamily="34" charset="0"/>
                <a:ea typeface="Calibri" panose="020F0502020204030204" pitchFamily="34" charset="0"/>
                <a:cs typeface="Times New Roman" panose="02020603050405020304" pitchFamily="18" charset="0"/>
              </a:rPr>
              <a:t>How do these effect life and livelihood?</a:t>
            </a:r>
            <a:endParaRPr kumimoji="0" lang="en-GB" sz="2400" b="0" i="0" u="none" strike="noStrike" kern="100" cap="none" spc="0" normalizeH="0" baseline="0" noProof="0" dirty="0">
              <a:ln>
                <a:noFill/>
              </a:ln>
              <a:solidFill>
                <a:schemeClr val="tx2"/>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Box 14">
            <a:extLst>
              <a:ext uri="{FF2B5EF4-FFF2-40B4-BE49-F238E27FC236}">
                <a16:creationId xmlns:a16="http://schemas.microsoft.com/office/drawing/2014/main" id="{C40F3E88-6C0B-07E3-08EF-DC38A46FA897}"/>
              </a:ext>
            </a:extLst>
          </p:cNvPr>
          <p:cNvSpPr txBox="1"/>
          <p:nvPr/>
        </p:nvSpPr>
        <p:spPr>
          <a:xfrm>
            <a:off x="5371300" y="2345271"/>
            <a:ext cx="6093912" cy="470000"/>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400" b="0" i="0" u="none" strike="noStrike" kern="1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Times New Roman" panose="02020603050405020304" pitchFamily="18" charset="0"/>
              </a:rPr>
              <a:t>How does this compare to the UK?</a:t>
            </a:r>
            <a:endParaRPr kumimoji="0" lang="en-GB" sz="2400" b="0" i="0" u="none" strike="noStrike" kern="1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cxnSp>
        <p:nvCxnSpPr>
          <p:cNvPr id="19" name="Straight Connector 18">
            <a:extLst>
              <a:ext uri="{FF2B5EF4-FFF2-40B4-BE49-F238E27FC236}">
                <a16:creationId xmlns:a16="http://schemas.microsoft.com/office/drawing/2014/main" id="{5CA2D141-74C5-3B81-35EB-48DDA715A733}"/>
              </a:ext>
            </a:extLst>
          </p:cNvPr>
          <p:cNvCxnSpPr>
            <a:cxnSpLocks/>
          </p:cNvCxnSpPr>
          <p:nvPr/>
        </p:nvCxnSpPr>
        <p:spPr>
          <a:xfrm>
            <a:off x="1841326" y="1457745"/>
            <a:ext cx="3329174" cy="0"/>
          </a:xfrm>
          <a:prstGeom prst="line">
            <a:avLst/>
          </a:prstGeom>
          <a:ln w="381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2" name="Straight Connector 21">
            <a:extLst>
              <a:ext uri="{FF2B5EF4-FFF2-40B4-BE49-F238E27FC236}">
                <a16:creationId xmlns:a16="http://schemas.microsoft.com/office/drawing/2014/main" id="{03A7C4ED-6515-85B5-DF28-8356F6698192}"/>
              </a:ext>
            </a:extLst>
          </p:cNvPr>
          <p:cNvCxnSpPr>
            <a:cxnSpLocks/>
          </p:cNvCxnSpPr>
          <p:nvPr/>
        </p:nvCxnSpPr>
        <p:spPr>
          <a:xfrm>
            <a:off x="2042126" y="1703945"/>
            <a:ext cx="3657216" cy="278291"/>
          </a:xfrm>
          <a:prstGeom prst="line">
            <a:avLst/>
          </a:prstGeom>
          <a:ln w="381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4" name="Straight Connector 23">
            <a:extLst>
              <a:ext uri="{FF2B5EF4-FFF2-40B4-BE49-F238E27FC236}">
                <a16:creationId xmlns:a16="http://schemas.microsoft.com/office/drawing/2014/main" id="{AEBED16A-ADFF-B7D8-A874-19E4736DB689}"/>
              </a:ext>
            </a:extLst>
          </p:cNvPr>
          <p:cNvCxnSpPr>
            <a:cxnSpLocks/>
          </p:cNvCxnSpPr>
          <p:nvPr/>
        </p:nvCxnSpPr>
        <p:spPr>
          <a:xfrm>
            <a:off x="2442575" y="2309144"/>
            <a:ext cx="2928725" cy="271127"/>
          </a:xfrm>
          <a:prstGeom prst="line">
            <a:avLst/>
          </a:prstGeom>
          <a:ln w="381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6" name="Straight Connector 25">
            <a:extLst>
              <a:ext uri="{FF2B5EF4-FFF2-40B4-BE49-F238E27FC236}">
                <a16:creationId xmlns:a16="http://schemas.microsoft.com/office/drawing/2014/main" id="{3968359B-2649-B5AC-B00D-B58D69BBD41D}"/>
              </a:ext>
            </a:extLst>
          </p:cNvPr>
          <p:cNvCxnSpPr>
            <a:cxnSpLocks/>
            <a:endCxn id="13" idx="1"/>
          </p:cNvCxnSpPr>
          <p:nvPr/>
        </p:nvCxnSpPr>
        <p:spPr>
          <a:xfrm flipV="1">
            <a:off x="2042126" y="3833529"/>
            <a:ext cx="3329174" cy="672264"/>
          </a:xfrm>
          <a:prstGeom prst="line">
            <a:avLst/>
          </a:prstGeom>
          <a:ln w="381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9" name="Straight Connector 28">
            <a:extLst>
              <a:ext uri="{FF2B5EF4-FFF2-40B4-BE49-F238E27FC236}">
                <a16:creationId xmlns:a16="http://schemas.microsoft.com/office/drawing/2014/main" id="{6637CC39-2802-4E68-89DA-D7263D2A3122}"/>
              </a:ext>
            </a:extLst>
          </p:cNvPr>
          <p:cNvCxnSpPr>
            <a:cxnSpLocks/>
          </p:cNvCxnSpPr>
          <p:nvPr/>
        </p:nvCxnSpPr>
        <p:spPr>
          <a:xfrm flipV="1">
            <a:off x="2042126" y="4505793"/>
            <a:ext cx="3657216" cy="235000"/>
          </a:xfrm>
          <a:prstGeom prst="line">
            <a:avLst/>
          </a:prstGeom>
          <a:ln w="381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1" name="Straight Connector 30">
            <a:extLst>
              <a:ext uri="{FF2B5EF4-FFF2-40B4-BE49-F238E27FC236}">
                <a16:creationId xmlns:a16="http://schemas.microsoft.com/office/drawing/2014/main" id="{7C7A4B65-F02A-ABB9-8E43-45905A489698}"/>
              </a:ext>
            </a:extLst>
          </p:cNvPr>
          <p:cNvCxnSpPr>
            <a:cxnSpLocks/>
          </p:cNvCxnSpPr>
          <p:nvPr/>
        </p:nvCxnSpPr>
        <p:spPr>
          <a:xfrm>
            <a:off x="2220291" y="2851398"/>
            <a:ext cx="3479051" cy="320384"/>
          </a:xfrm>
          <a:prstGeom prst="line">
            <a:avLst/>
          </a:prstGeom>
          <a:ln w="381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35" name="Straight Connector 34">
            <a:extLst>
              <a:ext uri="{FF2B5EF4-FFF2-40B4-BE49-F238E27FC236}">
                <a16:creationId xmlns:a16="http://schemas.microsoft.com/office/drawing/2014/main" id="{DCD46F4E-0D16-168F-FCE1-D995525F059F}"/>
              </a:ext>
            </a:extLst>
          </p:cNvPr>
          <p:cNvCxnSpPr>
            <a:cxnSpLocks/>
            <a:endCxn id="13" idx="1"/>
          </p:cNvCxnSpPr>
          <p:nvPr/>
        </p:nvCxnSpPr>
        <p:spPr>
          <a:xfrm flipV="1">
            <a:off x="1626402" y="3833529"/>
            <a:ext cx="3744898" cy="396856"/>
          </a:xfrm>
          <a:prstGeom prst="line">
            <a:avLst/>
          </a:prstGeom>
          <a:ln w="381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8" name="TextBox 37">
            <a:extLst>
              <a:ext uri="{FF2B5EF4-FFF2-40B4-BE49-F238E27FC236}">
                <a16:creationId xmlns:a16="http://schemas.microsoft.com/office/drawing/2014/main" id="{E3890B5F-C7D4-04AF-D81B-409763DCD0BB}"/>
              </a:ext>
            </a:extLst>
          </p:cNvPr>
          <p:cNvSpPr txBox="1"/>
          <p:nvPr/>
        </p:nvSpPr>
        <p:spPr>
          <a:xfrm>
            <a:off x="5879698" y="416613"/>
            <a:ext cx="6093912" cy="595932"/>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32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Providing context and depth</a:t>
            </a:r>
            <a:endParaRPr kumimoji="0" lang="en-GB" sz="32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pSp>
        <p:nvGrpSpPr>
          <p:cNvPr id="2" name="Group 1">
            <a:extLst>
              <a:ext uri="{FF2B5EF4-FFF2-40B4-BE49-F238E27FC236}">
                <a16:creationId xmlns:a16="http://schemas.microsoft.com/office/drawing/2014/main" id="{FB87B2C8-182B-6A5D-1B5D-3998E5A55A81}"/>
              </a:ext>
            </a:extLst>
          </p:cNvPr>
          <p:cNvGrpSpPr/>
          <p:nvPr/>
        </p:nvGrpSpPr>
        <p:grpSpPr>
          <a:xfrm>
            <a:off x="11100334" y="125747"/>
            <a:ext cx="1011412" cy="293114"/>
            <a:chOff x="487147" y="548680"/>
            <a:chExt cx="1348549" cy="390818"/>
          </a:xfrm>
        </p:grpSpPr>
        <p:sp>
          <p:nvSpPr>
            <p:cNvPr id="3" name="Rectangle: Rounded Corners 2">
              <a:extLst>
                <a:ext uri="{FF2B5EF4-FFF2-40B4-BE49-F238E27FC236}">
                  <a16:creationId xmlns:a16="http://schemas.microsoft.com/office/drawing/2014/main" id="{A3922376-EA0A-2FC9-5BB7-1D514FD2EBD1}"/>
                </a:ext>
              </a:extLst>
            </p:cNvPr>
            <p:cNvSpPr/>
            <p:nvPr/>
          </p:nvSpPr>
          <p:spPr>
            <a:xfrm>
              <a:off x="487147" y="550355"/>
              <a:ext cx="1276541" cy="378061"/>
            </a:xfrm>
            <a:prstGeom prst="roundRect">
              <a:avLst/>
            </a:prstGeom>
            <a:solidFill>
              <a:srgbClr val="2683C6">
                <a:lumMod val="60000"/>
                <a:lumOff val="40000"/>
              </a:srgbClr>
            </a:solidFill>
            <a:ln w="12700" cap="flat" cmpd="sng" algn="ctr">
              <a:solidFill>
                <a:srgbClr val="1CADE4">
                  <a:shade val="50000"/>
                </a:srgbClr>
              </a:solidFill>
              <a:prstDash val="solid"/>
              <a:miter lim="800000"/>
            </a:ln>
            <a:effectLst/>
          </p:spPr>
          <p:txBody>
            <a:bodyPr wrap="square" lIns="54000" tIns="0" rIns="0" bIns="0" rtlCol="0" anchor="t" anchorCtr="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a:ln>
                    <a:noFill/>
                  </a:ln>
                  <a:solidFill>
                    <a:srgbClr val="243D91"/>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GB" sz="2100" b="1" i="0" u="none" strike="noStrike" kern="0" cap="none" spc="0" normalizeH="0" baseline="0" noProof="0" dirty="0">
                  <a:ln>
                    <a:noFill/>
                  </a:ln>
                  <a:solidFill>
                    <a:srgbClr val="243D91"/>
                  </a:solidFill>
                  <a:effectLst/>
                  <a:uLnTx/>
                  <a:uFillTx/>
                  <a:latin typeface="Tahoma" panose="020B0604030504040204" pitchFamily="34" charset="0"/>
                  <a:ea typeface="Tahoma" panose="020B0604030504040204" pitchFamily="34" charset="0"/>
                  <a:cs typeface="Tahoma" panose="020B0604030504040204" pitchFamily="34" charset="0"/>
                </a:rPr>
                <a:t>     </a:t>
              </a:r>
            </a:p>
          </p:txBody>
        </p:sp>
        <p:grpSp>
          <p:nvGrpSpPr>
            <p:cNvPr id="5" name="Group 4">
              <a:extLst>
                <a:ext uri="{FF2B5EF4-FFF2-40B4-BE49-F238E27FC236}">
                  <a16:creationId xmlns:a16="http://schemas.microsoft.com/office/drawing/2014/main" id="{7F6AB492-AE04-CA30-588D-84F3B73918A8}"/>
                </a:ext>
              </a:extLst>
            </p:cNvPr>
            <p:cNvGrpSpPr/>
            <p:nvPr/>
          </p:nvGrpSpPr>
          <p:grpSpPr>
            <a:xfrm>
              <a:off x="519856" y="548680"/>
              <a:ext cx="1315840" cy="390818"/>
              <a:chOff x="519856" y="548680"/>
              <a:chExt cx="1315840" cy="390818"/>
            </a:xfrm>
          </p:grpSpPr>
          <p:pic>
            <p:nvPicPr>
              <p:cNvPr id="7" name="Graphic 6" descr="Head with gears">
                <a:extLst>
                  <a:ext uri="{FF2B5EF4-FFF2-40B4-BE49-F238E27FC236}">
                    <a16:creationId xmlns:a16="http://schemas.microsoft.com/office/drawing/2014/main" id="{620F5405-C273-6FF5-F031-BDCC930830DD}"/>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519856" y="548680"/>
                <a:ext cx="379736" cy="379736"/>
              </a:xfrm>
              <a:prstGeom prst="rect">
                <a:avLst/>
              </a:prstGeom>
            </p:spPr>
          </p:pic>
          <p:sp>
            <p:nvSpPr>
              <p:cNvPr id="9" name="TextBox 8">
                <a:extLst>
                  <a:ext uri="{FF2B5EF4-FFF2-40B4-BE49-F238E27FC236}">
                    <a16:creationId xmlns:a16="http://schemas.microsoft.com/office/drawing/2014/main" id="{5E48FE4D-9671-3625-F36E-02D906BA48E0}"/>
                  </a:ext>
                </a:extLst>
              </p:cNvPr>
              <p:cNvSpPr txBox="1"/>
              <p:nvPr/>
            </p:nvSpPr>
            <p:spPr>
              <a:xfrm>
                <a:off x="899592" y="600943"/>
                <a:ext cx="936104" cy="33855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a:ln>
                      <a:noFill/>
                    </a:ln>
                    <a:solidFill>
                      <a:srgbClr val="352B84"/>
                    </a:solidFill>
                    <a:effectLst/>
                    <a:uLnTx/>
                    <a:uFillTx/>
                    <a:latin typeface="Tahoma" panose="020B0604030504040204" pitchFamily="34" charset="0"/>
                    <a:ea typeface="Tahoma" panose="020B0604030504040204" pitchFamily="34" charset="0"/>
                    <a:cs typeface="Tahoma" panose="020B0604030504040204" pitchFamily="34" charset="0"/>
                  </a:rPr>
                  <a:t>Activity</a:t>
                </a:r>
              </a:p>
            </p:txBody>
          </p:sp>
        </p:grpSp>
      </p:grpSp>
      <p:cxnSp>
        <p:nvCxnSpPr>
          <p:cNvPr id="17" name="Straight Connector 16">
            <a:extLst>
              <a:ext uri="{FF2B5EF4-FFF2-40B4-BE49-F238E27FC236}">
                <a16:creationId xmlns:a16="http://schemas.microsoft.com/office/drawing/2014/main" id="{4633F4EA-F46A-3412-A8EF-F57DEF6AD04E}"/>
              </a:ext>
            </a:extLst>
          </p:cNvPr>
          <p:cNvCxnSpPr>
            <a:cxnSpLocks/>
          </p:cNvCxnSpPr>
          <p:nvPr/>
        </p:nvCxnSpPr>
        <p:spPr>
          <a:xfrm flipV="1">
            <a:off x="3063770" y="5400255"/>
            <a:ext cx="2307530" cy="405026"/>
          </a:xfrm>
          <a:prstGeom prst="line">
            <a:avLst/>
          </a:prstGeom>
          <a:ln w="381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0" name="TextBox 19">
            <a:extLst>
              <a:ext uri="{FF2B5EF4-FFF2-40B4-BE49-F238E27FC236}">
                <a16:creationId xmlns:a16="http://schemas.microsoft.com/office/drawing/2014/main" id="{8E2F1219-C22C-C162-3336-491BF8D74AB4}"/>
              </a:ext>
            </a:extLst>
          </p:cNvPr>
          <p:cNvSpPr txBox="1"/>
          <p:nvPr/>
        </p:nvSpPr>
        <p:spPr>
          <a:xfrm>
            <a:off x="5371300" y="5173166"/>
            <a:ext cx="6093912" cy="470000"/>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400" b="0" i="0" u="none" strike="noStrike" kern="1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Times New Roman" panose="02020603050405020304" pitchFamily="18" charset="0"/>
              </a:rPr>
              <a:t>Why are these food found</a:t>
            </a:r>
            <a:r>
              <a:rPr kumimoji="0" lang="en-US" sz="2400" b="0" i="0" u="none" strike="noStrike" kern="100" cap="none" spc="0" normalizeH="0" noProof="0" dirty="0">
                <a:ln>
                  <a:noFill/>
                </a:ln>
                <a:solidFill>
                  <a:srgbClr val="ED7D31"/>
                </a:solidFill>
                <a:effectLst/>
                <a:uLnTx/>
                <a:uFillTx/>
                <a:latin typeface="Calibri" panose="020F0502020204030204" pitchFamily="34" charset="0"/>
                <a:ea typeface="Calibri" panose="020F0502020204030204" pitchFamily="34" charset="0"/>
                <a:cs typeface="Times New Roman" panose="02020603050405020304" pitchFamily="18" charset="0"/>
              </a:rPr>
              <a:t> here</a:t>
            </a:r>
            <a:r>
              <a:rPr kumimoji="0" lang="en-US" sz="2400" b="0" i="0" u="none" strike="noStrike" kern="1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Times New Roman" panose="02020603050405020304" pitchFamily="18" charset="0"/>
              </a:rPr>
              <a:t>?</a:t>
            </a:r>
            <a:endParaRPr kumimoji="0" lang="en-GB" sz="2400" b="0" i="0" u="none" strike="noStrike" kern="1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58507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2" grpId="0"/>
      <p:bldP spid="13" grpId="0"/>
      <p:bldP spid="14" grpId="0"/>
      <p:bldP spid="15" grpId="0"/>
      <p:bldP spid="38"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7B0E0-FB99-3E06-4BF7-284DB679BAB1}"/>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0FD5AE6-2701-737F-B945-9BE20CE24175}"/>
              </a:ext>
            </a:extLst>
          </p:cNvPr>
          <p:cNvPicPr>
            <a:picLocks noGrp="1" noChangeAspect="1"/>
          </p:cNvPicPr>
          <p:nvPr>
            <p:ph idx="1"/>
          </p:nvPr>
        </p:nvPicPr>
        <p:blipFill>
          <a:blip r:embed="rId2"/>
          <a:stretch>
            <a:fillRect/>
          </a:stretch>
        </p:blipFill>
        <p:spPr>
          <a:xfrm>
            <a:off x="310381" y="670786"/>
            <a:ext cx="6356043" cy="4702175"/>
          </a:xfrm>
          <a:ln w="38100">
            <a:solidFill>
              <a:srgbClr val="1F94C0"/>
            </a:solidFill>
          </a:ln>
        </p:spPr>
      </p:pic>
      <p:sp>
        <p:nvSpPr>
          <p:cNvPr id="4" name="TextBox 3">
            <a:extLst>
              <a:ext uri="{FF2B5EF4-FFF2-40B4-BE49-F238E27FC236}">
                <a16:creationId xmlns:a16="http://schemas.microsoft.com/office/drawing/2014/main" id="{10F490F9-6C2F-DC87-7BB9-E7B370E34EB8}"/>
              </a:ext>
            </a:extLst>
          </p:cNvPr>
          <p:cNvSpPr txBox="1"/>
          <p:nvPr/>
        </p:nvSpPr>
        <p:spPr>
          <a:xfrm>
            <a:off x="7038155" y="3432368"/>
            <a:ext cx="4783051" cy="2169825"/>
          </a:xfrm>
          <a:prstGeom prst="rect">
            <a:avLst/>
          </a:prstGeom>
          <a:noFill/>
        </p:spPr>
        <p:txBody>
          <a:bodyPr wrap="square">
            <a:spAutoFit/>
          </a:bodyPr>
          <a:lstStyle/>
          <a:p>
            <a:pPr algn="just" defTabSz="711200">
              <a:lnSpc>
                <a:spcPct val="90000"/>
              </a:lnSpc>
              <a:spcBef>
                <a:spcPct val="0"/>
              </a:spcBef>
              <a:spcAft>
                <a:spcPct val="35000"/>
              </a:spcAft>
            </a:pPr>
            <a:r>
              <a:rPr kumimoji="0" lang="en-US" sz="2000" b="0" i="0" u="none" strike="noStrike" kern="1200" cap="none" spc="0" normalizeH="0" baseline="0" noProof="0" dirty="0">
                <a:ln>
                  <a:noFill/>
                </a:ln>
                <a:solidFill>
                  <a:srgbClr val="1F94C0"/>
                </a:solidFill>
                <a:effectLst/>
                <a:uLnTx/>
                <a:uFillTx/>
                <a:latin typeface="Calibri" panose="020F0502020204030204"/>
                <a:ea typeface="+mn-ea"/>
                <a:cs typeface="+mn-cs"/>
              </a:rPr>
              <a:t>However, in some schools, enquiry meant that </a:t>
            </a:r>
            <a:r>
              <a:rPr kumimoji="0" lang="en-US" sz="2000" b="0" i="0" u="none" strike="noStrike" kern="1200" cap="none" spc="0" normalizeH="0" baseline="0" noProof="0" dirty="0">
                <a:ln>
                  <a:noFill/>
                </a:ln>
                <a:solidFill>
                  <a:schemeClr val="accent2"/>
                </a:solidFill>
                <a:effectLst/>
                <a:uLnTx/>
                <a:uFillTx/>
                <a:latin typeface="Calibri" panose="020F0502020204030204"/>
                <a:ea typeface="+mn-ea"/>
                <a:cs typeface="+mn-cs"/>
              </a:rPr>
              <a:t>pupils would find things out for themselves</a:t>
            </a:r>
            <a:r>
              <a:rPr kumimoji="0" lang="en-US" sz="2000" b="0" i="0" u="none" strike="noStrike" kern="1200" cap="none" spc="0" normalizeH="0" baseline="0" noProof="0" dirty="0">
                <a:ln>
                  <a:noFill/>
                </a:ln>
                <a:solidFill>
                  <a:schemeClr val="accent5"/>
                </a:solidFill>
                <a:effectLst/>
                <a:uLnTx/>
                <a:uFillTx/>
                <a:latin typeface="Calibri" panose="020F0502020204030204"/>
                <a:ea typeface="+mn-ea"/>
                <a:cs typeface="+mn-cs"/>
              </a:rPr>
              <a:t>. </a:t>
            </a:r>
            <a:r>
              <a:rPr kumimoji="0" lang="en-US" sz="2000" b="0" i="0" u="none" strike="noStrike" kern="1200" cap="none" spc="0" normalizeH="0" baseline="0" noProof="0" dirty="0">
                <a:ln>
                  <a:noFill/>
                </a:ln>
                <a:solidFill>
                  <a:srgbClr val="1F94C0"/>
                </a:solidFill>
                <a:effectLst/>
                <a:uLnTx/>
                <a:uFillTx/>
                <a:latin typeface="Calibri" panose="020F0502020204030204"/>
                <a:ea typeface="+mn-ea"/>
                <a:cs typeface="+mn-cs"/>
              </a:rPr>
              <a:t>This usually resulted in pupils searching on the internet for information about a place, and then </a:t>
            </a:r>
            <a:r>
              <a:rPr kumimoji="0" lang="en-US" sz="2000" b="0" i="0" u="none" strike="noStrike" kern="1200" cap="none" spc="0" normalizeH="0" baseline="0" noProof="0" dirty="0">
                <a:ln>
                  <a:noFill/>
                </a:ln>
                <a:solidFill>
                  <a:schemeClr val="accent2"/>
                </a:solidFill>
                <a:effectLst/>
                <a:uLnTx/>
                <a:uFillTx/>
                <a:latin typeface="Calibri" panose="020F0502020204030204"/>
                <a:ea typeface="+mn-ea"/>
                <a:cs typeface="+mn-cs"/>
              </a:rPr>
              <a:t>copying what they had found </a:t>
            </a:r>
            <a:r>
              <a:rPr kumimoji="0" lang="en-US" sz="2000" b="0" i="0" u="none" strike="noStrike" kern="1200" cap="none" spc="0" normalizeH="0" baseline="0" noProof="0" dirty="0">
                <a:ln>
                  <a:noFill/>
                </a:ln>
                <a:solidFill>
                  <a:srgbClr val="1F94C0"/>
                </a:solidFill>
                <a:effectLst/>
                <a:uLnTx/>
                <a:uFillTx/>
                <a:latin typeface="Calibri" panose="020F0502020204030204"/>
                <a:ea typeface="+mn-ea"/>
                <a:cs typeface="+mn-cs"/>
              </a:rPr>
              <a:t>into a table or other document. </a:t>
            </a:r>
          </a:p>
          <a:p>
            <a:pPr marL="0" lvl="0" indent="0" algn="r">
              <a:lnSpc>
                <a:spcPct val="100000"/>
              </a:lnSpc>
              <a:spcBef>
                <a:spcPts val="0"/>
              </a:spcBef>
              <a:buNone/>
              <a:defRPr/>
            </a:pPr>
            <a:r>
              <a:rPr kumimoji="0" lang="en-US" sz="2000" b="0" i="0" u="none" strike="noStrike" kern="1200" cap="none" spc="0" normalizeH="0" baseline="0" noProof="0" dirty="0">
                <a:ln>
                  <a:noFill/>
                </a:ln>
                <a:solidFill>
                  <a:srgbClr val="1F94C0"/>
                </a:solidFill>
                <a:effectLst/>
                <a:uLnTx/>
                <a:uFillTx/>
                <a:latin typeface="Calibri" panose="020F0502020204030204"/>
                <a:ea typeface="+mn-ea"/>
                <a:cs typeface="+mn-cs"/>
                <a:hlinkClick r:id="" action="ppaction://noaction"/>
              </a:rPr>
              <a:t>Ofsted Geography Report, </a:t>
            </a:r>
            <a:r>
              <a:rPr lang="en-US" sz="2000" dirty="0">
                <a:solidFill>
                  <a:srgbClr val="1F94C0"/>
                </a:solidFill>
                <a:hlinkClick r:id="rId3"/>
              </a:rPr>
              <a:t>September</a:t>
            </a:r>
            <a:r>
              <a:rPr kumimoji="0" lang="en-US" sz="2000" b="0" i="0" u="none" strike="noStrike" kern="1200" cap="none" spc="0" normalizeH="0" baseline="0" noProof="0" dirty="0">
                <a:ln>
                  <a:noFill/>
                </a:ln>
                <a:solidFill>
                  <a:srgbClr val="1F94C0"/>
                </a:solidFill>
                <a:effectLst/>
                <a:uLnTx/>
                <a:uFillTx/>
                <a:latin typeface="Calibri" panose="020F0502020204030204"/>
                <a:ea typeface="+mn-ea"/>
                <a:cs typeface="+mn-cs"/>
                <a:hlinkClick r:id="rId3"/>
              </a:rPr>
              <a:t> 2023</a:t>
            </a:r>
            <a:endParaRPr kumimoji="0" lang="en-US" sz="2000" b="0" i="0" u="none" strike="noStrike" kern="1200" cap="none" spc="0" normalizeH="0" baseline="0" noProof="0" dirty="0">
              <a:ln>
                <a:noFill/>
              </a:ln>
              <a:solidFill>
                <a:srgbClr val="1F94C0"/>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7A2E2EA5-7510-37E9-0DDA-17F28F4B6F6A}"/>
              </a:ext>
            </a:extLst>
          </p:cNvPr>
          <p:cNvSpPr txBox="1"/>
          <p:nvPr/>
        </p:nvSpPr>
        <p:spPr>
          <a:xfrm>
            <a:off x="7108372" y="844384"/>
            <a:ext cx="4642618" cy="1938992"/>
          </a:xfrm>
          <a:prstGeom prst="rect">
            <a:avLst/>
          </a:prstGeom>
          <a:noFill/>
        </p:spPr>
        <p:txBody>
          <a:bodyPr wrap="square">
            <a:spAutoFit/>
          </a:bodyPr>
          <a:lstStyle/>
          <a:p>
            <a:r>
              <a:rPr lang="en-GB" sz="2000" dirty="0">
                <a:solidFill>
                  <a:srgbClr val="1F94C0"/>
                </a:solidFill>
                <a:latin typeface="Calibri" panose="020F0502020204030204"/>
              </a:rPr>
              <a:t>Many of the </a:t>
            </a:r>
            <a:r>
              <a:rPr lang="en-GB" sz="2000" dirty="0">
                <a:solidFill>
                  <a:schemeClr val="accent2"/>
                </a:solidFill>
                <a:latin typeface="Calibri" panose="020F0502020204030204"/>
              </a:rPr>
              <a:t>place studies lacked depth</a:t>
            </a:r>
            <a:r>
              <a:rPr lang="en-GB" sz="2000" dirty="0">
                <a:solidFill>
                  <a:srgbClr val="1F94C0"/>
                </a:solidFill>
                <a:latin typeface="Calibri" panose="020F0502020204030204"/>
              </a:rPr>
              <a:t>, with much of pupils’ information simply being </a:t>
            </a:r>
            <a:r>
              <a:rPr lang="en-GB" sz="2000" dirty="0">
                <a:solidFill>
                  <a:schemeClr val="accent2"/>
                </a:solidFill>
                <a:latin typeface="Calibri" panose="020F0502020204030204"/>
              </a:rPr>
              <a:t>copied from single sources </a:t>
            </a:r>
            <a:r>
              <a:rPr lang="en-GB" sz="2000" dirty="0">
                <a:solidFill>
                  <a:srgbClr val="1F94C0"/>
                </a:solidFill>
                <a:latin typeface="Calibri" panose="020F0502020204030204"/>
              </a:rPr>
              <a:t>-often websites- and being accompanied by a </a:t>
            </a:r>
            <a:r>
              <a:rPr lang="en-GB" sz="2000" dirty="0">
                <a:solidFill>
                  <a:schemeClr val="accent2"/>
                </a:solidFill>
                <a:latin typeface="Calibri" panose="020F0502020204030204"/>
              </a:rPr>
              <a:t>single stereotypical image</a:t>
            </a:r>
            <a:r>
              <a:rPr lang="en-GB" sz="2000" dirty="0">
                <a:solidFill>
                  <a:srgbClr val="1F94C0"/>
                </a:solidFill>
                <a:latin typeface="Calibri" panose="020F0502020204030204"/>
              </a:rPr>
              <a:t>. </a:t>
            </a:r>
          </a:p>
          <a:p>
            <a:pPr algn="r"/>
            <a:r>
              <a:rPr lang="en-GB" sz="2000" dirty="0">
                <a:solidFill>
                  <a:srgbClr val="1F94C0"/>
                </a:solidFill>
                <a:latin typeface="Calibri" panose="020F0502020204030204"/>
              </a:rPr>
              <a:t>Moderators’ Report 2022</a:t>
            </a:r>
          </a:p>
        </p:txBody>
      </p:sp>
      <p:sp>
        <p:nvSpPr>
          <p:cNvPr id="8" name="TextBox 7">
            <a:extLst>
              <a:ext uri="{FF2B5EF4-FFF2-40B4-BE49-F238E27FC236}">
                <a16:creationId xmlns:a16="http://schemas.microsoft.com/office/drawing/2014/main" id="{728A591E-F27B-471B-F803-249D022E27C5}"/>
              </a:ext>
            </a:extLst>
          </p:cNvPr>
          <p:cNvSpPr txBox="1"/>
          <p:nvPr/>
        </p:nvSpPr>
        <p:spPr>
          <a:xfrm>
            <a:off x="310381" y="5421110"/>
            <a:ext cx="6657558" cy="261610"/>
          </a:xfrm>
          <a:prstGeom prst="rect">
            <a:avLst/>
          </a:prstGeom>
          <a:noFill/>
        </p:spPr>
        <p:txBody>
          <a:bodyPr wrap="square">
            <a:spAutoFit/>
          </a:bodyPr>
          <a:lstStyle/>
          <a:p>
            <a:r>
              <a:rPr lang="en-US" sz="1100" dirty="0">
                <a:hlinkClick r:id="rId4"/>
              </a:rPr>
              <a:t>Planning your coherent 11–16 geography curriculum: a design toolkit David Gardner: Geographical Association</a:t>
            </a:r>
            <a:endParaRPr lang="en-GB" sz="1100" dirty="0"/>
          </a:p>
        </p:txBody>
      </p:sp>
    </p:spTree>
    <p:extLst>
      <p:ext uri="{BB962C8B-B14F-4D97-AF65-F5344CB8AC3E}">
        <p14:creationId xmlns:p14="http://schemas.microsoft.com/office/powerpoint/2010/main" val="2096931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9927E-C6AD-492C-F620-3A7AD1947B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07F20F-F1C7-9C36-8665-F11C1DCA7B6D}"/>
              </a:ext>
            </a:extLst>
          </p:cNvPr>
          <p:cNvSpPr>
            <a:spLocks noGrp="1"/>
          </p:cNvSpPr>
          <p:nvPr>
            <p:ph type="title"/>
          </p:nvPr>
        </p:nvSpPr>
        <p:spPr/>
        <p:txBody>
          <a:bodyPr>
            <a:normAutofit fontScale="90000"/>
          </a:bodyPr>
          <a:lstStyle/>
          <a:p>
            <a:r>
              <a:rPr lang="en-US" dirty="0">
                <a:solidFill>
                  <a:srgbClr val="1F94C0"/>
                </a:solidFill>
              </a:rPr>
              <a:t>Possible ‘geographical rationale’ for a regional/area study </a:t>
            </a:r>
            <a:endParaRPr lang="en-GB" dirty="0">
              <a:solidFill>
                <a:srgbClr val="1F94C0"/>
              </a:solidFill>
            </a:endParaRPr>
          </a:p>
        </p:txBody>
      </p:sp>
      <p:sp>
        <p:nvSpPr>
          <p:cNvPr id="3" name="Content Placeholder 2">
            <a:extLst>
              <a:ext uri="{FF2B5EF4-FFF2-40B4-BE49-F238E27FC236}">
                <a16:creationId xmlns:a16="http://schemas.microsoft.com/office/drawing/2014/main" id="{890AE604-2D21-3CA7-6056-4C2F14DC4985}"/>
              </a:ext>
            </a:extLst>
          </p:cNvPr>
          <p:cNvSpPr>
            <a:spLocks noGrp="1"/>
          </p:cNvSpPr>
          <p:nvPr>
            <p:ph idx="1"/>
          </p:nvPr>
        </p:nvSpPr>
        <p:spPr>
          <a:xfrm>
            <a:off x="133633" y="1145309"/>
            <a:ext cx="11702473" cy="4701309"/>
          </a:xfrm>
        </p:spPr>
        <p:txBody>
          <a:bodyPr>
            <a:normAutofit fontScale="70000" lnSpcReduction="20000"/>
          </a:bodyPr>
          <a:lstStyle/>
          <a:p>
            <a:pPr>
              <a:lnSpc>
                <a:spcPct val="150000"/>
              </a:lnSpc>
            </a:pPr>
            <a:r>
              <a:rPr lang="en-US" dirty="0">
                <a:solidFill>
                  <a:schemeClr val="tx2"/>
                </a:solidFill>
              </a:rPr>
              <a:t>‘</a:t>
            </a:r>
            <a:r>
              <a:rPr lang="en-US" dirty="0">
                <a:solidFill>
                  <a:schemeClr val="accent2"/>
                </a:solidFill>
              </a:rPr>
              <a:t>Geographical’: topography, population, administrative, plate tectonics…</a:t>
            </a:r>
          </a:p>
          <a:p>
            <a:pPr>
              <a:lnSpc>
                <a:spcPct val="150000"/>
              </a:lnSpc>
            </a:pPr>
            <a:r>
              <a:rPr lang="en-US" dirty="0">
                <a:solidFill>
                  <a:schemeClr val="tx2"/>
                </a:solidFill>
              </a:rPr>
              <a:t>Land use: human &amp; physical features, rural, urban, spatial variation…</a:t>
            </a:r>
          </a:p>
          <a:p>
            <a:pPr>
              <a:lnSpc>
                <a:spcPct val="150000"/>
              </a:lnSpc>
            </a:pPr>
            <a:r>
              <a:rPr lang="en-US" dirty="0">
                <a:solidFill>
                  <a:schemeClr val="accent2"/>
                </a:solidFill>
              </a:rPr>
              <a:t>Cultural: sport, music, religion, language, food, buildings…</a:t>
            </a:r>
          </a:p>
          <a:p>
            <a:pPr>
              <a:lnSpc>
                <a:spcPct val="150000"/>
              </a:lnSpc>
            </a:pPr>
            <a:r>
              <a:rPr lang="en-US" dirty="0">
                <a:solidFill>
                  <a:schemeClr val="tx2"/>
                </a:solidFill>
              </a:rPr>
              <a:t>Trade: fair, industry, economic, interconnections, interdependence…</a:t>
            </a:r>
          </a:p>
          <a:p>
            <a:pPr>
              <a:lnSpc>
                <a:spcPct val="150000"/>
              </a:lnSpc>
            </a:pPr>
            <a:r>
              <a:rPr lang="en-US" dirty="0">
                <a:solidFill>
                  <a:schemeClr val="accent2"/>
                </a:solidFill>
              </a:rPr>
              <a:t>Weather &amp; climate, seasons, latitude, altitude, water cycle…</a:t>
            </a:r>
          </a:p>
          <a:p>
            <a:pPr>
              <a:lnSpc>
                <a:spcPct val="150000"/>
              </a:lnSpc>
            </a:pPr>
            <a:r>
              <a:rPr lang="en-US" dirty="0">
                <a:solidFill>
                  <a:schemeClr val="tx2"/>
                </a:solidFill>
              </a:rPr>
              <a:t>Diversity: people, biomes, vegetation, land use…</a:t>
            </a:r>
          </a:p>
          <a:p>
            <a:pPr>
              <a:lnSpc>
                <a:spcPct val="150000"/>
              </a:lnSpc>
            </a:pPr>
            <a:r>
              <a:rPr lang="en-US" dirty="0">
                <a:solidFill>
                  <a:schemeClr val="accent2"/>
                </a:solidFill>
              </a:rPr>
              <a:t>Comparison: contrast, similarity, difference, change…</a:t>
            </a:r>
          </a:p>
          <a:p>
            <a:pPr>
              <a:lnSpc>
                <a:spcPct val="150000"/>
              </a:lnSpc>
            </a:pPr>
            <a:r>
              <a:rPr lang="en-US" dirty="0">
                <a:solidFill>
                  <a:schemeClr val="tx2"/>
                </a:solidFill>
              </a:rPr>
              <a:t>Processes: erosion, tectonic, migration, settlement…</a:t>
            </a:r>
          </a:p>
          <a:p>
            <a:pPr>
              <a:lnSpc>
                <a:spcPct val="150000"/>
              </a:lnSpc>
            </a:pPr>
            <a:r>
              <a:rPr lang="en-US" dirty="0">
                <a:solidFill>
                  <a:schemeClr val="accent2"/>
                </a:solidFill>
              </a:rPr>
              <a:t>Resources: water, energy, minerals, scarcity, sustainability… </a:t>
            </a:r>
          </a:p>
          <a:p>
            <a:pPr>
              <a:lnSpc>
                <a:spcPct val="150000"/>
              </a:lnSpc>
            </a:pPr>
            <a:endParaRPr lang="en-US" dirty="0">
              <a:solidFill>
                <a:schemeClr val="accent2"/>
              </a:solidFill>
            </a:endParaRPr>
          </a:p>
          <a:p>
            <a:pPr marL="109728" indent="0">
              <a:buNone/>
            </a:pPr>
            <a:endParaRPr lang="en-US" dirty="0">
              <a:solidFill>
                <a:schemeClr val="tx2"/>
              </a:solidFill>
            </a:endParaRPr>
          </a:p>
          <a:p>
            <a:pPr marL="109728" indent="0">
              <a:buNone/>
            </a:pPr>
            <a:endParaRPr lang="en-US" dirty="0"/>
          </a:p>
          <a:p>
            <a:pPr marL="109728" indent="0">
              <a:buNone/>
            </a:pPr>
            <a:endParaRPr lang="en-GB" dirty="0"/>
          </a:p>
        </p:txBody>
      </p:sp>
      <p:sp>
        <p:nvSpPr>
          <p:cNvPr id="4" name="TextBox 3">
            <a:extLst>
              <a:ext uri="{FF2B5EF4-FFF2-40B4-BE49-F238E27FC236}">
                <a16:creationId xmlns:a16="http://schemas.microsoft.com/office/drawing/2014/main" id="{4F46EDB5-2035-DD56-2E84-7FDA94D43242}"/>
              </a:ext>
            </a:extLst>
          </p:cNvPr>
          <p:cNvSpPr txBox="1"/>
          <p:nvPr/>
        </p:nvSpPr>
        <p:spPr>
          <a:xfrm>
            <a:off x="8346331" y="1145309"/>
            <a:ext cx="3712035" cy="1754326"/>
          </a:xfrm>
          <a:prstGeom prst="rect">
            <a:avLst/>
          </a:prstGeom>
          <a:solidFill>
            <a:schemeClr val="bg2"/>
          </a:solidFill>
        </p:spPr>
        <p:txBody>
          <a:bodyPr wrap="square">
            <a:spAutoFit/>
          </a:bodyPr>
          <a:lstStyle/>
          <a:p>
            <a:pPr algn="just"/>
            <a:r>
              <a:rPr lang="en-US" b="0" i="0" dirty="0">
                <a:solidFill>
                  <a:schemeClr val="accent2"/>
                </a:solidFill>
                <a:effectLst/>
                <a:latin typeface="+mj-lt"/>
              </a:rPr>
              <a:t>A region is an area of land that has common features. These features can be natural, such as climate or landscape. They can also be artificial, such as language or religion.</a:t>
            </a:r>
          </a:p>
          <a:p>
            <a:pPr algn="r"/>
            <a:r>
              <a:rPr lang="en-US" dirty="0">
                <a:solidFill>
                  <a:srgbClr val="121212"/>
                </a:solidFill>
                <a:latin typeface="+mj-lt"/>
                <a:hlinkClick r:id="rId2"/>
              </a:rPr>
              <a:t>National Geographic</a:t>
            </a:r>
            <a:endParaRPr lang="en-US" b="0" i="0" dirty="0">
              <a:solidFill>
                <a:srgbClr val="121212"/>
              </a:solidFill>
              <a:effectLst/>
              <a:latin typeface="+mj-lt"/>
            </a:endParaRPr>
          </a:p>
        </p:txBody>
      </p:sp>
      <p:sp>
        <p:nvSpPr>
          <p:cNvPr id="5" name="TextBox 4">
            <a:extLst>
              <a:ext uri="{FF2B5EF4-FFF2-40B4-BE49-F238E27FC236}">
                <a16:creationId xmlns:a16="http://schemas.microsoft.com/office/drawing/2014/main" id="{EE5F7BE8-03E2-EC60-617F-15DD2923BBF0}"/>
              </a:ext>
            </a:extLst>
          </p:cNvPr>
          <p:cNvSpPr txBox="1"/>
          <p:nvPr/>
        </p:nvSpPr>
        <p:spPr>
          <a:xfrm>
            <a:off x="8346331" y="3189012"/>
            <a:ext cx="3712036" cy="2031325"/>
          </a:xfrm>
          <a:prstGeom prst="rect">
            <a:avLst/>
          </a:prstGeom>
          <a:solidFill>
            <a:schemeClr val="bg2"/>
          </a:solidFill>
        </p:spPr>
        <p:txBody>
          <a:bodyPr wrap="square">
            <a:spAutoFit/>
          </a:bodyPr>
          <a:lstStyle/>
          <a:p>
            <a:pPr algn="just"/>
            <a:r>
              <a:rPr lang="en-US" b="0" i="0" dirty="0">
                <a:solidFill>
                  <a:schemeClr val="tx2"/>
                </a:solidFill>
                <a:effectLst/>
                <a:latin typeface="+mj-lt"/>
              </a:rPr>
              <a:t>In geography, a region is defined as a large area with common physical or human impact characteristics. Geographers often group places or areas based on shared or common features.</a:t>
            </a:r>
          </a:p>
          <a:p>
            <a:pPr algn="r"/>
            <a:r>
              <a:rPr lang="en-US" dirty="0">
                <a:solidFill>
                  <a:srgbClr val="000000"/>
                </a:solidFill>
                <a:latin typeface="+mj-lt"/>
                <a:hlinkClick r:id="rId3"/>
              </a:rPr>
              <a:t>World Atlas</a:t>
            </a:r>
            <a:endParaRPr lang="en-US" b="0" i="0" dirty="0">
              <a:solidFill>
                <a:srgbClr val="000000"/>
              </a:solidFill>
              <a:effectLst/>
              <a:latin typeface="+mj-lt"/>
            </a:endParaRPr>
          </a:p>
        </p:txBody>
      </p:sp>
    </p:spTree>
    <p:extLst>
      <p:ext uri="{BB962C8B-B14F-4D97-AF65-F5344CB8AC3E}">
        <p14:creationId xmlns:p14="http://schemas.microsoft.com/office/powerpoint/2010/main" val="1738449299"/>
      </p:ext>
    </p:extLst>
  </p:cSld>
  <p:clrMapOvr>
    <a:masterClrMapping/>
  </p:clrMapOvr>
  <p:transition spd="slow" advClick="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65A2A7-0322-FFE0-24F3-31A475817998}"/>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A1AB8E07-5FB6-3CD3-1CB2-F59BBF5D1159}"/>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84335" y="179525"/>
            <a:ext cx="2665196" cy="3752820"/>
          </a:xfrm>
          <a:prstGeom prst="rect">
            <a:avLst/>
          </a:prstGeom>
          <a:noFill/>
          <a:ln w="38100">
            <a:solidFill>
              <a:srgbClr val="1F94C0"/>
            </a:solidFill>
          </a:ln>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ADB3CED-88CB-4F0D-80CC-ABC75C65ED1F}"/>
              </a:ext>
            </a:extLst>
          </p:cNvPr>
          <p:cNvSpPr txBox="1"/>
          <p:nvPr/>
        </p:nvSpPr>
        <p:spPr>
          <a:xfrm>
            <a:off x="607079" y="3940985"/>
            <a:ext cx="2878711" cy="200055"/>
          </a:xfrm>
          <a:prstGeom prst="rect">
            <a:avLst/>
          </a:prstGeom>
          <a:noFill/>
        </p:spPr>
        <p:txBody>
          <a:bodyPr wrap="square">
            <a:spAutoFit/>
          </a:bodyPr>
          <a:lstStyle/>
          <a:p>
            <a:r>
              <a:rPr lang="en-GB" sz="700" dirty="0">
                <a:hlinkClick r:id="rId3"/>
              </a:rPr>
              <a:t>https://ukmap360.com/united-kingdom-(uk)-region-map</a:t>
            </a:r>
            <a:r>
              <a:rPr lang="en-GB" sz="700" dirty="0"/>
              <a:t> </a:t>
            </a:r>
          </a:p>
        </p:txBody>
      </p:sp>
      <p:pic>
        <p:nvPicPr>
          <p:cNvPr id="5" name="Picture 4">
            <a:extLst>
              <a:ext uri="{FF2B5EF4-FFF2-40B4-BE49-F238E27FC236}">
                <a16:creationId xmlns:a16="http://schemas.microsoft.com/office/drawing/2014/main" id="{89A35D68-2346-9D1F-9E92-F7910E26ABB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04988" y="182130"/>
            <a:ext cx="4205707" cy="2918951"/>
          </a:xfrm>
          <a:prstGeom prst="rect">
            <a:avLst/>
          </a:prstGeom>
          <a:ln w="38100">
            <a:solidFill>
              <a:srgbClr val="1F94C0"/>
            </a:solidFill>
          </a:ln>
        </p:spPr>
      </p:pic>
      <p:pic>
        <p:nvPicPr>
          <p:cNvPr id="7" name="Picture 6">
            <a:extLst>
              <a:ext uri="{FF2B5EF4-FFF2-40B4-BE49-F238E27FC236}">
                <a16:creationId xmlns:a16="http://schemas.microsoft.com/office/drawing/2014/main" id="{C7FFC15A-9AB0-67ED-8602-1FB99CB83CE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021609" y="182130"/>
            <a:ext cx="3525057" cy="2693458"/>
          </a:xfrm>
          <a:prstGeom prst="rect">
            <a:avLst/>
          </a:prstGeom>
          <a:ln w="38100">
            <a:solidFill>
              <a:srgbClr val="1F94C0"/>
            </a:solidFill>
          </a:ln>
        </p:spPr>
      </p:pic>
      <p:pic>
        <p:nvPicPr>
          <p:cNvPr id="9" name="Picture 8">
            <a:extLst>
              <a:ext uri="{FF2B5EF4-FFF2-40B4-BE49-F238E27FC236}">
                <a16:creationId xmlns:a16="http://schemas.microsoft.com/office/drawing/2014/main" id="{1F85FCDE-F4D1-3B96-BE93-F1F9A9ACE0B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391865" y="3418554"/>
            <a:ext cx="3999504" cy="3129676"/>
          </a:xfrm>
          <a:prstGeom prst="rect">
            <a:avLst/>
          </a:prstGeom>
          <a:ln w="38100">
            <a:solidFill>
              <a:srgbClr val="1F94C0"/>
            </a:solidFill>
          </a:ln>
        </p:spPr>
      </p:pic>
      <p:sp>
        <p:nvSpPr>
          <p:cNvPr id="11" name="TextBox 10">
            <a:extLst>
              <a:ext uri="{FF2B5EF4-FFF2-40B4-BE49-F238E27FC236}">
                <a16:creationId xmlns:a16="http://schemas.microsoft.com/office/drawing/2014/main" id="{814BBFBA-CF64-F074-F19F-9DE1FC579E98}"/>
              </a:ext>
            </a:extLst>
          </p:cNvPr>
          <p:cNvSpPr txBox="1"/>
          <p:nvPr/>
        </p:nvSpPr>
        <p:spPr>
          <a:xfrm>
            <a:off x="4394808" y="3161751"/>
            <a:ext cx="6097772" cy="215444"/>
          </a:xfrm>
          <a:prstGeom prst="rect">
            <a:avLst/>
          </a:prstGeom>
          <a:noFill/>
        </p:spPr>
        <p:txBody>
          <a:bodyPr wrap="square">
            <a:spAutoFit/>
          </a:bodyPr>
          <a:lstStyle/>
          <a:p>
            <a:r>
              <a:rPr lang="en-GB" sz="800" dirty="0">
                <a:hlinkClick r:id="rId7"/>
              </a:rPr>
              <a:t>https://ourworldindata.org/world-region-map-definitions</a:t>
            </a:r>
            <a:r>
              <a:rPr lang="en-GB" sz="800" dirty="0"/>
              <a:t> </a:t>
            </a:r>
          </a:p>
        </p:txBody>
      </p:sp>
      <p:sp>
        <p:nvSpPr>
          <p:cNvPr id="18" name="TextBox 17">
            <a:extLst>
              <a:ext uri="{FF2B5EF4-FFF2-40B4-BE49-F238E27FC236}">
                <a16:creationId xmlns:a16="http://schemas.microsoft.com/office/drawing/2014/main" id="{0C02D8F7-7B24-64F2-6260-6AA1270D7C24}"/>
              </a:ext>
            </a:extLst>
          </p:cNvPr>
          <p:cNvSpPr txBox="1"/>
          <p:nvPr/>
        </p:nvSpPr>
        <p:spPr>
          <a:xfrm>
            <a:off x="9143114" y="6444513"/>
            <a:ext cx="6097772" cy="215444"/>
          </a:xfrm>
          <a:prstGeom prst="rect">
            <a:avLst/>
          </a:prstGeom>
          <a:noFill/>
        </p:spPr>
        <p:txBody>
          <a:bodyPr wrap="square">
            <a:spAutoFit/>
          </a:bodyPr>
          <a:lstStyle/>
          <a:p>
            <a:r>
              <a:rPr lang="en-GB" sz="800" dirty="0">
                <a:hlinkClick r:id="rId8"/>
              </a:rPr>
              <a:t>https://pressbooks.nscc.ca/worldgeo/chapter/north-america/</a:t>
            </a:r>
            <a:r>
              <a:rPr lang="en-GB" sz="800" dirty="0"/>
              <a:t> </a:t>
            </a:r>
          </a:p>
        </p:txBody>
      </p:sp>
      <p:sp>
        <p:nvSpPr>
          <p:cNvPr id="20" name="TextBox 19">
            <a:extLst>
              <a:ext uri="{FF2B5EF4-FFF2-40B4-BE49-F238E27FC236}">
                <a16:creationId xmlns:a16="http://schemas.microsoft.com/office/drawing/2014/main" id="{DC87B44D-AE29-DDF2-E971-8B85B591FDE1}"/>
              </a:ext>
            </a:extLst>
          </p:cNvPr>
          <p:cNvSpPr txBox="1"/>
          <p:nvPr/>
        </p:nvSpPr>
        <p:spPr>
          <a:xfrm>
            <a:off x="9515647" y="2842348"/>
            <a:ext cx="6097772" cy="215444"/>
          </a:xfrm>
          <a:prstGeom prst="rect">
            <a:avLst/>
          </a:prstGeom>
          <a:noFill/>
        </p:spPr>
        <p:txBody>
          <a:bodyPr wrap="square">
            <a:spAutoFit/>
          </a:bodyPr>
          <a:lstStyle/>
          <a:p>
            <a:r>
              <a:rPr lang="en-GB" sz="800" dirty="0">
                <a:hlinkClick r:id="rId9"/>
              </a:rPr>
              <a:t>https://geography.name/middle-east/</a:t>
            </a:r>
            <a:r>
              <a:rPr lang="en-GB" sz="800" dirty="0"/>
              <a:t> </a:t>
            </a:r>
          </a:p>
        </p:txBody>
      </p:sp>
      <p:pic>
        <p:nvPicPr>
          <p:cNvPr id="4" name="Picture 3">
            <a:extLst>
              <a:ext uri="{FF2B5EF4-FFF2-40B4-BE49-F238E27FC236}">
                <a16:creationId xmlns:a16="http://schemas.microsoft.com/office/drawing/2014/main" id="{8C22700F-7DD7-2185-9A5F-BD37633D5ECA}"/>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806683" y="3177987"/>
            <a:ext cx="3035362" cy="3291150"/>
          </a:xfrm>
          <a:prstGeom prst="rect">
            <a:avLst/>
          </a:prstGeom>
          <a:ln w="38100">
            <a:solidFill>
              <a:srgbClr val="1F94C0"/>
            </a:solidFill>
          </a:ln>
        </p:spPr>
      </p:pic>
      <p:pic>
        <p:nvPicPr>
          <p:cNvPr id="10" name="Picture 2" descr="three regions in human geography defined, explained below">
            <a:extLst>
              <a:ext uri="{FF2B5EF4-FFF2-40B4-BE49-F238E27FC236}">
                <a16:creationId xmlns:a16="http://schemas.microsoft.com/office/drawing/2014/main" id="{F1F50669-7888-55EB-A8D3-6FBEBE7B7422}"/>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838192" y="4216039"/>
            <a:ext cx="3217242" cy="2274711"/>
          </a:xfrm>
          <a:prstGeom prst="rect">
            <a:avLst/>
          </a:prstGeom>
          <a:noFill/>
          <a:ln w="38100">
            <a:solidFill>
              <a:srgbClr val="1F94C0"/>
            </a:solidFill>
          </a:ln>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4BEE551A-1A40-D514-1BBA-4EC529C54398}"/>
              </a:ext>
            </a:extLst>
          </p:cNvPr>
          <p:cNvSpPr txBox="1"/>
          <p:nvPr/>
        </p:nvSpPr>
        <p:spPr>
          <a:xfrm>
            <a:off x="110546" y="5736627"/>
            <a:ext cx="625850" cy="707886"/>
          </a:xfrm>
          <a:prstGeom prst="rect">
            <a:avLst/>
          </a:prstGeom>
          <a:noFill/>
        </p:spPr>
        <p:txBody>
          <a:bodyPr wrap="square">
            <a:spAutoFit/>
          </a:bodyPr>
          <a:lstStyle/>
          <a:p>
            <a:r>
              <a:rPr lang="en-GB" sz="800" dirty="0">
                <a:hlinkClick r:id="rId12"/>
              </a:rPr>
              <a:t>https://helpfulprofessor.com/types-of-regions/</a:t>
            </a:r>
            <a:r>
              <a:rPr lang="en-GB" sz="800" dirty="0"/>
              <a:t> </a:t>
            </a:r>
          </a:p>
        </p:txBody>
      </p:sp>
    </p:spTree>
    <p:extLst>
      <p:ext uri="{BB962C8B-B14F-4D97-AF65-F5344CB8AC3E}">
        <p14:creationId xmlns:p14="http://schemas.microsoft.com/office/powerpoint/2010/main" val="3708098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761D2-4534-1B77-8165-38D2F4489E30}"/>
              </a:ext>
            </a:extLst>
          </p:cNvPr>
          <p:cNvSpPr>
            <a:spLocks noGrp="1"/>
          </p:cNvSpPr>
          <p:nvPr>
            <p:ph type="title"/>
          </p:nvPr>
        </p:nvSpPr>
        <p:spPr/>
        <p:txBody>
          <a:bodyPr/>
          <a:lstStyle/>
          <a:p>
            <a:r>
              <a:rPr lang="en-US" dirty="0">
                <a:solidFill>
                  <a:srgbClr val="1F94C0"/>
                </a:solidFill>
              </a:rPr>
              <a:t>Where might this be?</a:t>
            </a:r>
            <a:endParaRPr lang="en-GB" dirty="0">
              <a:solidFill>
                <a:srgbClr val="1F94C0"/>
              </a:solidFill>
            </a:endParaRPr>
          </a:p>
        </p:txBody>
      </p:sp>
      <p:pic>
        <p:nvPicPr>
          <p:cNvPr id="5122" name="Picture 2">
            <a:extLst>
              <a:ext uri="{FF2B5EF4-FFF2-40B4-BE49-F238E27FC236}">
                <a16:creationId xmlns:a16="http://schemas.microsoft.com/office/drawing/2014/main" id="{16CC1498-B146-5036-EF6E-5F04D0A705A5}"/>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p:blipFill>
        <p:spPr bwMode="auto">
          <a:xfrm>
            <a:off x="2412634" y="1207863"/>
            <a:ext cx="7339022" cy="4128200"/>
          </a:xfrm>
          <a:prstGeom prst="rect">
            <a:avLst/>
          </a:prstGeom>
          <a:noFill/>
          <a:ln w="38100">
            <a:solidFill>
              <a:srgbClr val="1F94C0"/>
            </a:solidFill>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DA38348-D043-DE27-03BF-3225AF8198DE}"/>
              </a:ext>
            </a:extLst>
          </p:cNvPr>
          <p:cNvSpPr txBox="1"/>
          <p:nvPr/>
        </p:nvSpPr>
        <p:spPr>
          <a:xfrm>
            <a:off x="2298803" y="5382207"/>
            <a:ext cx="8731046" cy="430887"/>
          </a:xfrm>
          <a:prstGeom prst="rect">
            <a:avLst/>
          </a:prstGeom>
          <a:noFill/>
        </p:spPr>
        <p:txBody>
          <a:bodyPr wrap="square">
            <a:spAutoFit/>
          </a:bodyPr>
          <a:lstStyle/>
          <a:p>
            <a:r>
              <a:rPr lang="en-GB" sz="1100" dirty="0"/>
              <a:t>By Arne </a:t>
            </a:r>
            <a:r>
              <a:rPr lang="en-GB" sz="1100" dirty="0" err="1"/>
              <a:t>Müseler</a:t>
            </a:r>
            <a:r>
              <a:rPr lang="en-GB" sz="1100" dirty="0"/>
              <a:t> / www.arne-mueseler.com, CC BY-SA 3.0 de,</a:t>
            </a:r>
          </a:p>
          <a:p>
            <a:r>
              <a:rPr lang="en-GB" sz="1100" dirty="0"/>
              <a:t> </a:t>
            </a:r>
            <a:r>
              <a:rPr lang="en-GB" sz="1100" dirty="0">
                <a:hlinkClick r:id="rId3"/>
              </a:rPr>
              <a:t>https://commons.wikimedia.org/w/index.php?curid=116937423</a:t>
            </a:r>
            <a:r>
              <a:rPr lang="en-GB" sz="1100" dirty="0"/>
              <a:t> </a:t>
            </a:r>
          </a:p>
        </p:txBody>
      </p:sp>
    </p:spTree>
    <p:extLst>
      <p:ext uri="{BB962C8B-B14F-4D97-AF65-F5344CB8AC3E}">
        <p14:creationId xmlns:p14="http://schemas.microsoft.com/office/powerpoint/2010/main" val="1511103549"/>
      </p:ext>
    </p:extLst>
  </p:cSld>
  <p:clrMapOvr>
    <a:masterClrMapping/>
  </p:clrMapOvr>
  <p:transition spd="slow" advClick="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DD1D4-555B-6AE9-442C-CE420986B12D}"/>
              </a:ext>
            </a:extLst>
          </p:cNvPr>
          <p:cNvSpPr>
            <a:spLocks noGrp="1"/>
          </p:cNvSpPr>
          <p:nvPr>
            <p:ph type="title"/>
          </p:nvPr>
        </p:nvSpPr>
        <p:spPr>
          <a:xfrm>
            <a:off x="1007707" y="668398"/>
            <a:ext cx="2227490" cy="1364704"/>
          </a:xfrm>
        </p:spPr>
        <p:txBody>
          <a:bodyPr>
            <a:normAutofit fontScale="90000"/>
          </a:bodyPr>
          <a:lstStyle/>
          <a:p>
            <a:pPr algn="ctr"/>
            <a:r>
              <a:rPr lang="en-US" sz="3600" dirty="0">
                <a:solidFill>
                  <a:srgbClr val="1F94C0"/>
                </a:solidFill>
              </a:rPr>
              <a:t>One word to describe?</a:t>
            </a:r>
            <a:endParaRPr lang="en-GB" sz="3600" dirty="0">
              <a:solidFill>
                <a:srgbClr val="1F94C0"/>
              </a:solidFill>
            </a:endParaRPr>
          </a:p>
        </p:txBody>
      </p:sp>
      <p:pic>
        <p:nvPicPr>
          <p:cNvPr id="5" name="Content Placeholder 4">
            <a:extLst>
              <a:ext uri="{FF2B5EF4-FFF2-40B4-BE49-F238E27FC236}">
                <a16:creationId xmlns:a16="http://schemas.microsoft.com/office/drawing/2014/main" id="{5CBA0333-1B0F-6DF4-39CB-76903638A522}"/>
              </a:ext>
            </a:extLst>
          </p:cNvPr>
          <p:cNvPicPr>
            <a:picLocks noGrp="1" noChangeAspect="1"/>
          </p:cNvPicPr>
          <p:nvPr>
            <p:ph idx="1"/>
          </p:nvPr>
        </p:nvPicPr>
        <p:blipFill>
          <a:blip r:embed="rId2">
            <a:extLst>
              <a:ext uri="{28A0092B-C50C-407E-A947-70E740481C1C}">
                <a14:useLocalDpi xmlns:a14="http://schemas.microsoft.com/office/drawing/2010/main"/>
              </a:ext>
            </a:extLst>
          </a:blip>
          <a:srcRect/>
          <a:stretch/>
        </p:blipFill>
        <p:spPr>
          <a:xfrm>
            <a:off x="4600575" y="-17115"/>
            <a:ext cx="7591425" cy="6875115"/>
          </a:xfrm>
        </p:spPr>
      </p:pic>
      <p:sp>
        <p:nvSpPr>
          <p:cNvPr id="7" name="TextBox 6">
            <a:extLst>
              <a:ext uri="{FF2B5EF4-FFF2-40B4-BE49-F238E27FC236}">
                <a16:creationId xmlns:a16="http://schemas.microsoft.com/office/drawing/2014/main" id="{D2F3C335-5845-CEDB-EEE2-DC6FD32ECE97}"/>
              </a:ext>
            </a:extLst>
          </p:cNvPr>
          <p:cNvSpPr txBox="1"/>
          <p:nvPr/>
        </p:nvSpPr>
        <p:spPr>
          <a:xfrm>
            <a:off x="1468990" y="2541337"/>
            <a:ext cx="1304924" cy="2554545"/>
          </a:xfrm>
          <a:prstGeom prst="rect">
            <a:avLst/>
          </a:prstGeom>
          <a:noFill/>
        </p:spPr>
        <p:txBody>
          <a:bodyPr wrap="square">
            <a:spAutoFit/>
          </a:bodyPr>
          <a:lstStyle/>
          <a:p>
            <a:pPr algn="ctr"/>
            <a:r>
              <a:rPr lang="en-US" sz="3200" dirty="0">
                <a:solidFill>
                  <a:srgbClr val="00B050"/>
                </a:solidFill>
              </a:rPr>
              <a:t>Green</a:t>
            </a:r>
          </a:p>
          <a:p>
            <a:pPr algn="ctr"/>
            <a:endParaRPr lang="en-US" sz="3200" dirty="0"/>
          </a:p>
          <a:p>
            <a:pPr algn="ctr"/>
            <a:r>
              <a:rPr lang="en-US" sz="3200" dirty="0">
                <a:solidFill>
                  <a:srgbClr val="455240"/>
                </a:solidFill>
              </a:rPr>
              <a:t>Forest</a:t>
            </a:r>
          </a:p>
          <a:p>
            <a:pPr algn="ctr"/>
            <a:endParaRPr lang="en-US" sz="3200" dirty="0"/>
          </a:p>
          <a:p>
            <a:pPr algn="ctr"/>
            <a:r>
              <a:rPr lang="en-US" sz="3200" dirty="0">
                <a:solidFill>
                  <a:srgbClr val="92D050"/>
                </a:solidFill>
              </a:rPr>
              <a:t>Trees</a:t>
            </a:r>
          </a:p>
        </p:txBody>
      </p:sp>
    </p:spTree>
    <p:extLst>
      <p:ext uri="{BB962C8B-B14F-4D97-AF65-F5344CB8AC3E}">
        <p14:creationId xmlns:p14="http://schemas.microsoft.com/office/powerpoint/2010/main" val="833444994"/>
      </p:ext>
    </p:extLst>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F65CCDC7-7BB7-31DE-F44C-BD10121B3033}"/>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4450079" y="0"/>
            <a:ext cx="7741921" cy="685948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78975D3-00F4-2520-2CB8-33E0768D9E1D}"/>
              </a:ext>
            </a:extLst>
          </p:cNvPr>
          <p:cNvSpPr txBox="1"/>
          <p:nvPr/>
        </p:nvSpPr>
        <p:spPr>
          <a:xfrm>
            <a:off x="230908" y="187923"/>
            <a:ext cx="3932017" cy="5940088"/>
          </a:xfrm>
          <a:prstGeom prst="rect">
            <a:avLst/>
          </a:prstGeom>
          <a:noFill/>
        </p:spPr>
        <p:txBody>
          <a:bodyPr wrap="square">
            <a:spAutoFit/>
          </a:bodyPr>
          <a:lstStyle/>
          <a:p>
            <a:pPr algn="ctr"/>
            <a:r>
              <a:rPr lang="en-US" sz="2000" dirty="0">
                <a:solidFill>
                  <a:srgbClr val="1F94C0"/>
                </a:solidFill>
                <a:latin typeface="+mj-lt"/>
              </a:rPr>
              <a:t>Is there a pattern?</a:t>
            </a:r>
          </a:p>
          <a:p>
            <a:pPr algn="ctr"/>
            <a:endParaRPr lang="en-US" sz="2000" dirty="0">
              <a:solidFill>
                <a:srgbClr val="000000"/>
              </a:solidFill>
              <a:latin typeface="+mj-lt"/>
            </a:endParaRPr>
          </a:p>
          <a:p>
            <a:pPr algn="ctr"/>
            <a:r>
              <a:rPr lang="en-US" sz="2000" dirty="0">
                <a:solidFill>
                  <a:schemeClr val="accent2"/>
                </a:solidFill>
                <a:latin typeface="+mj-lt"/>
              </a:rPr>
              <a:t>The population density for Amazonas is around 2.23 people per KM</a:t>
            </a:r>
            <a:r>
              <a:rPr lang="en-US" sz="2000" baseline="30000" dirty="0">
                <a:solidFill>
                  <a:schemeClr val="accent2"/>
                </a:solidFill>
                <a:latin typeface="+mj-lt"/>
              </a:rPr>
              <a:t>2</a:t>
            </a:r>
          </a:p>
          <a:p>
            <a:pPr algn="ctr"/>
            <a:endParaRPr lang="en-US" sz="2000" dirty="0">
              <a:solidFill>
                <a:srgbClr val="000000"/>
              </a:solidFill>
              <a:latin typeface="+mj-lt"/>
            </a:endParaRPr>
          </a:p>
          <a:p>
            <a:pPr algn="ctr"/>
            <a:r>
              <a:rPr lang="en-US" sz="2000" dirty="0">
                <a:solidFill>
                  <a:srgbClr val="1F94C0"/>
                </a:solidFill>
                <a:latin typeface="+mj-lt"/>
              </a:rPr>
              <a:t>2.7 million live in the metropolitan area of </a:t>
            </a:r>
          </a:p>
          <a:p>
            <a:r>
              <a:rPr lang="en-US" sz="2000" dirty="0">
                <a:solidFill>
                  <a:srgbClr val="1F94C0"/>
                </a:solidFill>
                <a:latin typeface="+mj-lt"/>
              </a:rPr>
              <a:t>         Manaus…                                                               </a:t>
            </a:r>
          </a:p>
          <a:p>
            <a:r>
              <a:rPr lang="en-US" sz="2000" dirty="0">
                <a:solidFill>
                  <a:srgbClr val="1F94C0"/>
                </a:solidFill>
                <a:latin typeface="+mj-lt"/>
              </a:rPr>
              <a:t>                    </a:t>
            </a:r>
          </a:p>
          <a:p>
            <a:r>
              <a:rPr lang="en-US" sz="2000" dirty="0">
                <a:solidFill>
                  <a:srgbClr val="1F94C0"/>
                </a:solidFill>
                <a:latin typeface="+mj-lt"/>
              </a:rPr>
              <a:t>                   </a:t>
            </a:r>
            <a:r>
              <a:rPr lang="en-US" sz="2000" dirty="0">
                <a:solidFill>
                  <a:schemeClr val="accent2"/>
                </a:solidFill>
                <a:latin typeface="+mj-lt"/>
              </a:rPr>
              <a:t>…can you spot it?</a:t>
            </a:r>
          </a:p>
          <a:p>
            <a:endParaRPr lang="en-US" sz="2000" dirty="0">
              <a:solidFill>
                <a:schemeClr val="accent2"/>
              </a:solidFill>
              <a:latin typeface="+mj-lt"/>
            </a:endParaRPr>
          </a:p>
          <a:p>
            <a:pPr algn="ctr"/>
            <a:r>
              <a:rPr lang="en-US" sz="2000" dirty="0">
                <a:solidFill>
                  <a:srgbClr val="1F94C0"/>
                </a:solidFill>
                <a:latin typeface="+mj-lt"/>
              </a:rPr>
              <a:t>How does that compare to UK cities? </a:t>
            </a:r>
          </a:p>
          <a:p>
            <a:endParaRPr lang="en-US" sz="2000" dirty="0">
              <a:solidFill>
                <a:schemeClr val="accent2"/>
              </a:solidFill>
              <a:latin typeface="+mj-lt"/>
            </a:endParaRPr>
          </a:p>
          <a:p>
            <a:pPr algn="ctr"/>
            <a:r>
              <a:rPr lang="en-US" sz="2000" dirty="0">
                <a:solidFill>
                  <a:schemeClr val="accent2"/>
                </a:solidFill>
                <a:latin typeface="+mj-lt"/>
              </a:rPr>
              <a:t>The second largest UK city is… Birmingham with 2.5 million inhabitants.</a:t>
            </a:r>
          </a:p>
          <a:p>
            <a:pPr algn="ctr"/>
            <a:endParaRPr lang="en-US" baseline="30000" dirty="0">
              <a:solidFill>
                <a:srgbClr val="000000"/>
              </a:solidFill>
              <a:latin typeface="Myriad Pro"/>
            </a:endParaRPr>
          </a:p>
          <a:p>
            <a:pPr algn="ctr"/>
            <a:r>
              <a:rPr lang="en-US" sz="800" dirty="0">
                <a:solidFill>
                  <a:srgbClr val="000000"/>
                </a:solidFill>
                <a:latin typeface="+mj-lt"/>
                <a:hlinkClick r:id="rId3"/>
              </a:rPr>
              <a:t>https://www.worldatlas.com/articles/brazilian-states-by-population.html</a:t>
            </a:r>
            <a:r>
              <a:rPr lang="en-US" sz="800" dirty="0">
                <a:solidFill>
                  <a:srgbClr val="000000"/>
                </a:solidFill>
                <a:latin typeface="+mj-lt"/>
              </a:rPr>
              <a:t> </a:t>
            </a:r>
          </a:p>
        </p:txBody>
      </p:sp>
      <p:sp>
        <p:nvSpPr>
          <p:cNvPr id="4" name="TextBox 3">
            <a:extLst>
              <a:ext uri="{FF2B5EF4-FFF2-40B4-BE49-F238E27FC236}">
                <a16:creationId xmlns:a16="http://schemas.microsoft.com/office/drawing/2014/main" id="{2970F728-EF7C-AADC-5868-81C9CCB82E43}"/>
              </a:ext>
            </a:extLst>
          </p:cNvPr>
          <p:cNvSpPr txBox="1"/>
          <p:nvPr/>
        </p:nvSpPr>
        <p:spPr>
          <a:xfrm>
            <a:off x="9448800" y="6468277"/>
            <a:ext cx="6096000" cy="215444"/>
          </a:xfrm>
          <a:prstGeom prst="rect">
            <a:avLst/>
          </a:prstGeom>
          <a:noFill/>
        </p:spPr>
        <p:txBody>
          <a:bodyPr wrap="square">
            <a:spAutoFit/>
          </a:bodyPr>
          <a:lstStyle/>
          <a:p>
            <a:r>
              <a:rPr lang="en-GB" sz="800" dirty="0">
                <a:hlinkClick r:id="rId4"/>
              </a:rPr>
              <a:t>https://darksitefinder.com/maps/world.html#4/-5.52/-55.99</a:t>
            </a:r>
            <a:r>
              <a:rPr lang="en-GB" sz="800" dirty="0"/>
              <a:t> </a:t>
            </a:r>
          </a:p>
        </p:txBody>
      </p:sp>
    </p:spTree>
    <p:extLst>
      <p:ext uri="{BB962C8B-B14F-4D97-AF65-F5344CB8AC3E}">
        <p14:creationId xmlns:p14="http://schemas.microsoft.com/office/powerpoint/2010/main" val="3004561546"/>
      </p:ext>
    </p:extLst>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2F312-4667-371E-35D6-BE199D309DE9}"/>
            </a:ext>
          </a:extLst>
        </p:cNvPr>
        <p:cNvGrpSpPr/>
        <p:nvPr/>
      </p:nvGrpSpPr>
      <p:grpSpPr>
        <a:xfrm>
          <a:off x="0" y="0"/>
          <a:ext cx="0" cy="0"/>
          <a:chOff x="0" y="0"/>
          <a:chExt cx="0" cy="0"/>
        </a:xfrm>
      </p:grpSpPr>
      <p:pic>
        <p:nvPicPr>
          <p:cNvPr id="6146" name="Picture 2">
            <a:extLst>
              <a:ext uri="{FF2B5EF4-FFF2-40B4-BE49-F238E27FC236}">
                <a16:creationId xmlns:a16="http://schemas.microsoft.com/office/drawing/2014/main" id="{620D83A4-9865-3ABB-2A15-D79ACC3BC633}"/>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4450079" y="0"/>
            <a:ext cx="7741921" cy="685948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4C940DA-5A3B-6551-3A54-4FE6F64B1E52}"/>
              </a:ext>
            </a:extLst>
          </p:cNvPr>
          <p:cNvSpPr txBox="1"/>
          <p:nvPr/>
        </p:nvSpPr>
        <p:spPr>
          <a:xfrm>
            <a:off x="167112" y="1674674"/>
            <a:ext cx="3932017" cy="1754326"/>
          </a:xfrm>
          <a:prstGeom prst="rect">
            <a:avLst/>
          </a:prstGeom>
          <a:noFill/>
        </p:spPr>
        <p:txBody>
          <a:bodyPr wrap="square">
            <a:spAutoFit/>
          </a:bodyPr>
          <a:lstStyle/>
          <a:p>
            <a:pPr algn="ctr"/>
            <a:endParaRPr lang="en-US" sz="2000" dirty="0">
              <a:solidFill>
                <a:srgbClr val="000000"/>
              </a:solidFill>
              <a:latin typeface="+mj-lt"/>
            </a:endParaRPr>
          </a:p>
          <a:p>
            <a:pPr algn="ctr"/>
            <a:r>
              <a:rPr lang="en-US" sz="2000" dirty="0">
                <a:solidFill>
                  <a:srgbClr val="1F94C0"/>
                </a:solidFill>
                <a:latin typeface="+mj-lt"/>
              </a:rPr>
              <a:t>2.7 million live here…</a:t>
            </a:r>
          </a:p>
          <a:p>
            <a:r>
              <a:rPr lang="en-US" sz="2000" dirty="0">
                <a:solidFill>
                  <a:srgbClr val="1F94C0"/>
                </a:solidFill>
                <a:latin typeface="+mj-lt"/>
              </a:rPr>
              <a:t>                    </a:t>
            </a:r>
          </a:p>
          <a:p>
            <a:pPr algn="ctr"/>
            <a:r>
              <a:rPr lang="en-US" sz="3600" dirty="0">
                <a:solidFill>
                  <a:srgbClr val="C32359"/>
                </a:solidFill>
                <a:latin typeface="+mj-lt"/>
              </a:rPr>
              <a:t>…so what?</a:t>
            </a:r>
          </a:p>
          <a:p>
            <a:pPr algn="ctr"/>
            <a:endParaRPr lang="en-US" baseline="30000" dirty="0">
              <a:solidFill>
                <a:srgbClr val="000000"/>
              </a:solidFill>
              <a:latin typeface="Myriad Pro"/>
            </a:endParaRPr>
          </a:p>
        </p:txBody>
      </p:sp>
      <p:sp>
        <p:nvSpPr>
          <p:cNvPr id="4" name="TextBox 3">
            <a:extLst>
              <a:ext uri="{FF2B5EF4-FFF2-40B4-BE49-F238E27FC236}">
                <a16:creationId xmlns:a16="http://schemas.microsoft.com/office/drawing/2014/main" id="{00F820D2-9D98-D1EF-E2EF-483CD812966D}"/>
              </a:ext>
            </a:extLst>
          </p:cNvPr>
          <p:cNvSpPr txBox="1"/>
          <p:nvPr/>
        </p:nvSpPr>
        <p:spPr>
          <a:xfrm>
            <a:off x="9448800" y="6468277"/>
            <a:ext cx="6096000" cy="215444"/>
          </a:xfrm>
          <a:prstGeom prst="rect">
            <a:avLst/>
          </a:prstGeom>
          <a:noFill/>
        </p:spPr>
        <p:txBody>
          <a:bodyPr wrap="square">
            <a:spAutoFit/>
          </a:bodyPr>
          <a:lstStyle/>
          <a:p>
            <a:r>
              <a:rPr lang="en-GB" sz="800" dirty="0">
                <a:hlinkClick r:id="rId3"/>
              </a:rPr>
              <a:t>https://darksitefinder.com/maps/world.html#4/-5.52/-55.99</a:t>
            </a:r>
            <a:r>
              <a:rPr lang="en-GB" sz="800" dirty="0"/>
              <a:t> </a:t>
            </a:r>
          </a:p>
        </p:txBody>
      </p:sp>
      <p:sp>
        <p:nvSpPr>
          <p:cNvPr id="6" name="Oval 5">
            <a:extLst>
              <a:ext uri="{FF2B5EF4-FFF2-40B4-BE49-F238E27FC236}">
                <a16:creationId xmlns:a16="http://schemas.microsoft.com/office/drawing/2014/main" id="{4F7822BC-D8C4-A5FC-A2C7-3447D83C9F59}"/>
              </a:ext>
            </a:extLst>
          </p:cNvPr>
          <p:cNvSpPr/>
          <p:nvPr/>
        </p:nvSpPr>
        <p:spPr>
          <a:xfrm>
            <a:off x="7749822" y="2658138"/>
            <a:ext cx="548639" cy="659219"/>
          </a:xfrm>
          <a:prstGeom prst="ellipse">
            <a:avLst/>
          </a:prstGeom>
          <a:noFill/>
          <a:ln w="38100">
            <a:solidFill>
              <a:srgbClr val="C323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8" name="Straight Connector 7">
            <a:extLst>
              <a:ext uri="{FF2B5EF4-FFF2-40B4-BE49-F238E27FC236}">
                <a16:creationId xmlns:a16="http://schemas.microsoft.com/office/drawing/2014/main" id="{B463D1DE-A95F-7FC7-5D20-1544297B5764}"/>
              </a:ext>
            </a:extLst>
          </p:cNvPr>
          <p:cNvCxnSpPr>
            <a:cxnSpLocks/>
            <a:endCxn id="6" idx="2"/>
          </p:cNvCxnSpPr>
          <p:nvPr/>
        </p:nvCxnSpPr>
        <p:spPr>
          <a:xfrm>
            <a:off x="3316045" y="2902688"/>
            <a:ext cx="4433777" cy="85060"/>
          </a:xfrm>
          <a:prstGeom prst="line">
            <a:avLst/>
          </a:prstGeom>
          <a:ln w="38100">
            <a:solidFill>
              <a:srgbClr val="C3235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024928"/>
      </p:ext>
    </p:extLst>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C2F56-BCBD-FA04-A40B-69485D747DF0}"/>
              </a:ext>
            </a:extLst>
          </p:cNvPr>
          <p:cNvSpPr>
            <a:spLocks noGrp="1"/>
          </p:cNvSpPr>
          <p:nvPr>
            <p:ph type="title"/>
          </p:nvPr>
        </p:nvSpPr>
        <p:spPr/>
        <p:txBody>
          <a:bodyPr/>
          <a:lstStyle/>
          <a:p>
            <a:r>
              <a:rPr lang="en-US" dirty="0">
                <a:solidFill>
                  <a:srgbClr val="1F94C0"/>
                </a:solidFill>
              </a:rPr>
              <a:t>Is there  a pattern?</a:t>
            </a:r>
            <a:endParaRPr lang="en-GB" dirty="0">
              <a:solidFill>
                <a:srgbClr val="1F94C0"/>
              </a:solidFill>
            </a:endParaRPr>
          </a:p>
        </p:txBody>
      </p:sp>
      <p:pic>
        <p:nvPicPr>
          <p:cNvPr id="5" name="Content Placeholder 4">
            <a:extLst>
              <a:ext uri="{FF2B5EF4-FFF2-40B4-BE49-F238E27FC236}">
                <a16:creationId xmlns:a16="http://schemas.microsoft.com/office/drawing/2014/main" id="{CE0A81E0-562D-5464-B107-5E0CB14FFFE2}"/>
              </a:ext>
            </a:extLst>
          </p:cNvPr>
          <p:cNvPicPr>
            <a:picLocks noGrp="1" noChangeAspect="1"/>
          </p:cNvPicPr>
          <p:nvPr>
            <p:ph idx="1"/>
          </p:nvPr>
        </p:nvPicPr>
        <p:blipFill>
          <a:blip r:embed="rId2">
            <a:extLst>
              <a:ext uri="{28A0092B-C50C-407E-A947-70E740481C1C}">
                <a14:useLocalDpi xmlns:a14="http://schemas.microsoft.com/office/drawing/2010/main"/>
              </a:ext>
            </a:extLst>
          </a:blip>
          <a:srcRect/>
          <a:stretch/>
        </p:blipFill>
        <p:spPr>
          <a:xfrm>
            <a:off x="775274" y="1011382"/>
            <a:ext cx="6785156" cy="4702175"/>
          </a:xfrm>
        </p:spPr>
      </p:pic>
      <p:sp>
        <p:nvSpPr>
          <p:cNvPr id="7" name="TextBox 6">
            <a:extLst>
              <a:ext uri="{FF2B5EF4-FFF2-40B4-BE49-F238E27FC236}">
                <a16:creationId xmlns:a16="http://schemas.microsoft.com/office/drawing/2014/main" id="{5DDF2220-BB9A-3501-B384-3C0220116510}"/>
              </a:ext>
            </a:extLst>
          </p:cNvPr>
          <p:cNvSpPr txBox="1"/>
          <p:nvPr/>
        </p:nvSpPr>
        <p:spPr>
          <a:xfrm>
            <a:off x="4934013" y="5713557"/>
            <a:ext cx="6096000" cy="215444"/>
          </a:xfrm>
          <a:prstGeom prst="rect">
            <a:avLst/>
          </a:prstGeom>
          <a:noFill/>
        </p:spPr>
        <p:txBody>
          <a:bodyPr wrap="square">
            <a:spAutoFit/>
          </a:bodyPr>
          <a:lstStyle/>
          <a:p>
            <a:r>
              <a:rPr lang="en-GB" sz="800" dirty="0">
                <a:hlinkClick r:id="rId3"/>
              </a:rPr>
              <a:t>https://www.maaproject.org/2022/amazon-hotspots2021/</a:t>
            </a:r>
            <a:r>
              <a:rPr lang="en-GB" sz="800" dirty="0"/>
              <a:t> </a:t>
            </a:r>
          </a:p>
        </p:txBody>
      </p:sp>
      <p:sp>
        <p:nvSpPr>
          <p:cNvPr id="3" name="TextBox 2">
            <a:extLst>
              <a:ext uri="{FF2B5EF4-FFF2-40B4-BE49-F238E27FC236}">
                <a16:creationId xmlns:a16="http://schemas.microsoft.com/office/drawing/2014/main" id="{90282128-85B9-091D-63C9-D95F0EA0EF1F}"/>
              </a:ext>
            </a:extLst>
          </p:cNvPr>
          <p:cNvSpPr txBox="1"/>
          <p:nvPr/>
        </p:nvSpPr>
        <p:spPr>
          <a:xfrm>
            <a:off x="7669726" y="1392865"/>
            <a:ext cx="4263656" cy="2923877"/>
          </a:xfrm>
          <a:prstGeom prst="rect">
            <a:avLst/>
          </a:prstGeom>
          <a:noFill/>
        </p:spPr>
        <p:txBody>
          <a:bodyPr wrap="square" rtlCol="0">
            <a:spAutoFit/>
          </a:bodyPr>
          <a:lstStyle/>
          <a:p>
            <a:r>
              <a:rPr lang="en-US" sz="2400" dirty="0">
                <a:solidFill>
                  <a:srgbClr val="1F94C0"/>
                </a:solidFill>
              </a:rPr>
              <a:t>Why might the pattern exist?</a:t>
            </a:r>
          </a:p>
          <a:p>
            <a:endParaRPr lang="en-US" sz="2400" dirty="0">
              <a:solidFill>
                <a:schemeClr val="accent2"/>
              </a:solidFill>
            </a:endParaRPr>
          </a:p>
          <a:p>
            <a:r>
              <a:rPr lang="en-US" sz="4000" dirty="0">
                <a:solidFill>
                  <a:srgbClr val="C32359"/>
                </a:solidFill>
              </a:rPr>
              <a:t>So what…</a:t>
            </a:r>
          </a:p>
          <a:p>
            <a:endParaRPr lang="en-US" sz="2400" dirty="0">
              <a:solidFill>
                <a:schemeClr val="accent2"/>
              </a:solidFill>
            </a:endParaRPr>
          </a:p>
          <a:p>
            <a:pPr algn="r"/>
            <a:r>
              <a:rPr lang="en-US" sz="2400" dirty="0">
                <a:solidFill>
                  <a:srgbClr val="1F94C0"/>
                </a:solidFill>
              </a:rPr>
              <a:t>…could be done?</a:t>
            </a:r>
          </a:p>
          <a:p>
            <a:pPr algn="r"/>
            <a:r>
              <a:rPr lang="en-US" sz="2400" dirty="0">
                <a:solidFill>
                  <a:schemeClr val="accent2"/>
                </a:solidFill>
              </a:rPr>
              <a:t>…should be done?</a:t>
            </a:r>
          </a:p>
          <a:p>
            <a:pPr algn="r"/>
            <a:r>
              <a:rPr lang="en-US" sz="2400" dirty="0">
                <a:solidFill>
                  <a:srgbClr val="1F94C0"/>
                </a:solidFill>
              </a:rPr>
              <a:t>…might the future look like?</a:t>
            </a:r>
            <a:endParaRPr lang="en-GB" sz="2400" dirty="0">
              <a:solidFill>
                <a:srgbClr val="1F94C0"/>
              </a:solidFill>
            </a:endParaRPr>
          </a:p>
        </p:txBody>
      </p:sp>
    </p:spTree>
    <p:extLst>
      <p:ext uri="{BB962C8B-B14F-4D97-AF65-F5344CB8AC3E}">
        <p14:creationId xmlns:p14="http://schemas.microsoft.com/office/powerpoint/2010/main" val="2564083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53F3D-315C-F612-81FF-7E5BB1BDE4C6}"/>
              </a:ext>
            </a:extLst>
          </p:cNvPr>
          <p:cNvSpPr>
            <a:spLocks noGrp="1"/>
          </p:cNvSpPr>
          <p:nvPr>
            <p:ph type="title"/>
          </p:nvPr>
        </p:nvSpPr>
        <p:spPr/>
        <p:txBody>
          <a:bodyPr/>
          <a:lstStyle/>
          <a:p>
            <a:r>
              <a:rPr lang="en-US" dirty="0">
                <a:solidFill>
                  <a:srgbClr val="1F94C0"/>
                </a:solidFill>
              </a:rPr>
              <a:t>Access &gt;&gt;&gt; the start of a damaging feedback cycle</a:t>
            </a:r>
            <a:endParaRPr lang="en-GB" dirty="0">
              <a:solidFill>
                <a:srgbClr val="1F94C0"/>
              </a:solidFill>
            </a:endParaRPr>
          </a:p>
        </p:txBody>
      </p:sp>
      <p:pic>
        <p:nvPicPr>
          <p:cNvPr id="5" name="Content Placeholder 4">
            <a:extLst>
              <a:ext uri="{FF2B5EF4-FFF2-40B4-BE49-F238E27FC236}">
                <a16:creationId xmlns:a16="http://schemas.microsoft.com/office/drawing/2014/main" id="{0303361B-9154-16F4-43D1-E106C30D3452}"/>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r="2407"/>
          <a:stretch/>
        </p:blipFill>
        <p:spPr>
          <a:xfrm>
            <a:off x="1682921" y="1011382"/>
            <a:ext cx="7675760" cy="4702175"/>
          </a:xfrm>
        </p:spPr>
      </p:pic>
      <p:sp>
        <p:nvSpPr>
          <p:cNvPr id="7" name="TextBox 6">
            <a:extLst>
              <a:ext uri="{FF2B5EF4-FFF2-40B4-BE49-F238E27FC236}">
                <a16:creationId xmlns:a16="http://schemas.microsoft.com/office/drawing/2014/main" id="{B0EC5DA5-3129-DDEC-41FC-AB5E7ADDA588}"/>
              </a:ext>
            </a:extLst>
          </p:cNvPr>
          <p:cNvSpPr txBox="1"/>
          <p:nvPr/>
        </p:nvSpPr>
        <p:spPr>
          <a:xfrm flipH="1">
            <a:off x="9687322" y="2402826"/>
            <a:ext cx="2126306" cy="1754326"/>
          </a:xfrm>
          <a:prstGeom prst="rect">
            <a:avLst/>
          </a:prstGeom>
          <a:noFill/>
        </p:spPr>
        <p:txBody>
          <a:bodyPr wrap="square">
            <a:spAutoFit/>
          </a:bodyPr>
          <a:lstStyle/>
          <a:p>
            <a:r>
              <a:rPr lang="en-GB" dirty="0"/>
              <a:t>Also try:</a:t>
            </a:r>
            <a:r>
              <a:rPr lang="en-GB" dirty="0">
                <a:hlinkClick r:id="rId3"/>
              </a:rPr>
              <a:t> https://timeforgeography.co.uk/videos-list/ecosystems/threats-to-tropical-rainforests/</a:t>
            </a:r>
            <a:r>
              <a:rPr lang="en-GB" dirty="0"/>
              <a:t> </a:t>
            </a:r>
          </a:p>
        </p:txBody>
      </p:sp>
    </p:spTree>
    <p:extLst>
      <p:ext uri="{BB962C8B-B14F-4D97-AF65-F5344CB8AC3E}">
        <p14:creationId xmlns:p14="http://schemas.microsoft.com/office/powerpoint/2010/main" val="29460652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81B95-5243-3B80-171C-7C11CF0D9DE8}"/>
              </a:ext>
            </a:extLst>
          </p:cNvPr>
          <p:cNvSpPr>
            <a:spLocks noGrp="1"/>
          </p:cNvSpPr>
          <p:nvPr>
            <p:ph type="title"/>
          </p:nvPr>
        </p:nvSpPr>
        <p:spPr/>
        <p:txBody>
          <a:bodyPr/>
          <a:lstStyle/>
          <a:p>
            <a:r>
              <a:rPr lang="en-US" dirty="0">
                <a:solidFill>
                  <a:srgbClr val="1F94C0"/>
                </a:solidFill>
              </a:rPr>
              <a:t>Does the Amazon need industry?</a:t>
            </a:r>
            <a:endParaRPr lang="en-GB" dirty="0">
              <a:solidFill>
                <a:srgbClr val="1F94C0"/>
              </a:solidFill>
            </a:endParaRPr>
          </a:p>
        </p:txBody>
      </p:sp>
      <p:pic>
        <p:nvPicPr>
          <p:cNvPr id="5" name="Content Placeholder 4">
            <a:extLst>
              <a:ext uri="{FF2B5EF4-FFF2-40B4-BE49-F238E27FC236}">
                <a16:creationId xmlns:a16="http://schemas.microsoft.com/office/drawing/2014/main" id="{CD7D1030-59E0-5F6F-1F42-1A0BCF8D8523}"/>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rcRect/>
          <a:stretch/>
        </p:blipFill>
        <p:spPr>
          <a:xfrm>
            <a:off x="2274009" y="1219525"/>
            <a:ext cx="6887861" cy="4557258"/>
          </a:xfrm>
        </p:spPr>
      </p:pic>
    </p:spTree>
    <p:extLst>
      <p:ext uri="{BB962C8B-B14F-4D97-AF65-F5344CB8AC3E}">
        <p14:creationId xmlns:p14="http://schemas.microsoft.com/office/powerpoint/2010/main" val="393602924"/>
      </p:ext>
    </p:extLst>
  </p:cSld>
  <p:clrMapOvr>
    <a:masterClrMapping/>
  </p:clrMapOvr>
  <p:transition spd="slow" advClick="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211F6-9C94-F52F-6589-A3B347F202ED}"/>
              </a:ext>
            </a:extLst>
          </p:cNvPr>
          <p:cNvSpPr>
            <a:spLocks noGrp="1"/>
          </p:cNvSpPr>
          <p:nvPr>
            <p:ph type="title"/>
          </p:nvPr>
        </p:nvSpPr>
        <p:spPr/>
        <p:txBody>
          <a:bodyPr/>
          <a:lstStyle/>
          <a:p>
            <a:r>
              <a:rPr lang="en-US" dirty="0">
                <a:solidFill>
                  <a:srgbClr val="1F94C0"/>
                </a:solidFill>
              </a:rPr>
              <a:t>Will some buildings be abandoned?</a:t>
            </a:r>
            <a:endParaRPr lang="en-GB" dirty="0">
              <a:solidFill>
                <a:srgbClr val="1F94C0"/>
              </a:solidFill>
            </a:endParaRPr>
          </a:p>
        </p:txBody>
      </p:sp>
      <p:pic>
        <p:nvPicPr>
          <p:cNvPr id="5" name="Content Placeholder 4">
            <a:extLst>
              <a:ext uri="{FF2B5EF4-FFF2-40B4-BE49-F238E27FC236}">
                <a16:creationId xmlns:a16="http://schemas.microsoft.com/office/drawing/2014/main" id="{22D8CEA8-66D6-7874-109C-CF21BC99DE5C}"/>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rcRect/>
          <a:stretch/>
        </p:blipFill>
        <p:spPr>
          <a:xfrm>
            <a:off x="411243" y="1273926"/>
            <a:ext cx="7286535" cy="4310147"/>
          </a:xfrm>
        </p:spPr>
      </p:pic>
      <p:pic>
        <p:nvPicPr>
          <p:cNvPr id="4" name="Picture 3">
            <a:extLst>
              <a:ext uri="{FF2B5EF4-FFF2-40B4-BE49-F238E27FC236}">
                <a16:creationId xmlns:a16="http://schemas.microsoft.com/office/drawing/2014/main" id="{36B1CD0A-CCF1-A0AD-63C5-AEC61C65AE4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19605" y="282001"/>
            <a:ext cx="2610477" cy="2128459"/>
          </a:xfrm>
          <a:prstGeom prst="rect">
            <a:avLst/>
          </a:prstGeom>
        </p:spPr>
      </p:pic>
      <p:pic>
        <p:nvPicPr>
          <p:cNvPr id="7" name="Picture 6">
            <a:extLst>
              <a:ext uri="{FF2B5EF4-FFF2-40B4-BE49-F238E27FC236}">
                <a16:creationId xmlns:a16="http://schemas.microsoft.com/office/drawing/2014/main" id="{C4BDCBA6-1908-0A9F-9735-357462C3E2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327922" y="2479295"/>
            <a:ext cx="3393841" cy="2760814"/>
          </a:xfrm>
          <a:prstGeom prst="rect">
            <a:avLst/>
          </a:prstGeom>
        </p:spPr>
      </p:pic>
      <p:sp>
        <p:nvSpPr>
          <p:cNvPr id="9" name="TextBox 8">
            <a:extLst>
              <a:ext uri="{FF2B5EF4-FFF2-40B4-BE49-F238E27FC236}">
                <a16:creationId xmlns:a16="http://schemas.microsoft.com/office/drawing/2014/main" id="{1DC2DEED-5E70-15CE-EA58-990F6AF456F9}"/>
              </a:ext>
            </a:extLst>
          </p:cNvPr>
          <p:cNvSpPr txBox="1"/>
          <p:nvPr/>
        </p:nvSpPr>
        <p:spPr>
          <a:xfrm>
            <a:off x="9016181" y="5268965"/>
            <a:ext cx="2705582" cy="338554"/>
          </a:xfrm>
          <a:prstGeom prst="rect">
            <a:avLst/>
          </a:prstGeom>
          <a:solidFill>
            <a:schemeClr val="bg1"/>
          </a:solidFill>
        </p:spPr>
        <p:txBody>
          <a:bodyPr wrap="square">
            <a:spAutoFit/>
          </a:bodyPr>
          <a:lstStyle/>
          <a:p>
            <a:r>
              <a:rPr lang="en-GB" sz="800" dirty="0">
                <a:hlinkClick r:id="rId5"/>
              </a:rPr>
              <a:t>https://www.theguardian.com/cities/2016/aug/19/lost-cities-10-fordlandia-failure-henry-ford-amazon</a:t>
            </a:r>
            <a:r>
              <a:rPr lang="en-GB" sz="800" dirty="0"/>
              <a:t> </a:t>
            </a:r>
          </a:p>
        </p:txBody>
      </p:sp>
    </p:spTree>
    <p:extLst>
      <p:ext uri="{BB962C8B-B14F-4D97-AF65-F5344CB8AC3E}">
        <p14:creationId xmlns:p14="http://schemas.microsoft.com/office/powerpoint/2010/main" val="3682954085"/>
      </p:ext>
    </p:extLst>
  </p:cSld>
  <p:clrMapOvr>
    <a:masterClrMapping/>
  </p:clrMapOvr>
  <p:transition spd="slow" advClick="0"/>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BE1AA-6668-33F7-AD3B-175D1BEDB66F}"/>
              </a:ext>
            </a:extLst>
          </p:cNvPr>
          <p:cNvSpPr>
            <a:spLocks noGrp="1"/>
          </p:cNvSpPr>
          <p:nvPr>
            <p:ph type="title"/>
          </p:nvPr>
        </p:nvSpPr>
        <p:spPr/>
        <p:txBody>
          <a:bodyPr/>
          <a:lstStyle/>
          <a:p>
            <a:r>
              <a:rPr lang="en-US" dirty="0">
                <a:solidFill>
                  <a:srgbClr val="1F94C0"/>
                </a:solidFill>
              </a:rPr>
              <a:t>Will there be graffiti… or street art?</a:t>
            </a:r>
            <a:endParaRPr lang="en-GB" dirty="0">
              <a:solidFill>
                <a:srgbClr val="1F94C0"/>
              </a:solidFill>
            </a:endParaRPr>
          </a:p>
        </p:txBody>
      </p:sp>
      <p:pic>
        <p:nvPicPr>
          <p:cNvPr id="5" name="Picture 4">
            <a:extLst>
              <a:ext uri="{FF2B5EF4-FFF2-40B4-BE49-F238E27FC236}">
                <a16:creationId xmlns:a16="http://schemas.microsoft.com/office/drawing/2014/main" id="{92949953-9A31-A13D-7C87-5E4EDCABE4B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3458" y="1677595"/>
            <a:ext cx="5378245" cy="3974758"/>
          </a:xfrm>
          <a:prstGeom prst="rect">
            <a:avLst/>
          </a:prstGeom>
        </p:spPr>
      </p:pic>
      <p:pic>
        <p:nvPicPr>
          <p:cNvPr id="7" name="Picture 6">
            <a:extLst>
              <a:ext uri="{FF2B5EF4-FFF2-40B4-BE49-F238E27FC236}">
                <a16:creationId xmlns:a16="http://schemas.microsoft.com/office/drawing/2014/main" id="{E69C23AB-F771-C8F9-23CF-8A4F85B892A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30299" y="1011382"/>
            <a:ext cx="5053781" cy="3895622"/>
          </a:xfrm>
          <a:prstGeom prst="rect">
            <a:avLst/>
          </a:prstGeom>
        </p:spPr>
      </p:pic>
      <p:sp>
        <p:nvSpPr>
          <p:cNvPr id="9" name="TextBox 8">
            <a:extLst>
              <a:ext uri="{FF2B5EF4-FFF2-40B4-BE49-F238E27FC236}">
                <a16:creationId xmlns:a16="http://schemas.microsoft.com/office/drawing/2014/main" id="{6053FE9E-0495-0DEB-682C-0672F9D236F7}"/>
              </a:ext>
            </a:extLst>
          </p:cNvPr>
          <p:cNvSpPr txBox="1"/>
          <p:nvPr/>
        </p:nvSpPr>
        <p:spPr>
          <a:xfrm>
            <a:off x="24580" y="5802331"/>
            <a:ext cx="6096000" cy="215444"/>
          </a:xfrm>
          <a:prstGeom prst="rect">
            <a:avLst/>
          </a:prstGeom>
          <a:noFill/>
        </p:spPr>
        <p:txBody>
          <a:bodyPr wrap="square">
            <a:spAutoFit/>
          </a:bodyPr>
          <a:lstStyle/>
          <a:p>
            <a:r>
              <a:rPr lang="en-GB" sz="800" dirty="0">
                <a:hlinkClick r:id="rId4"/>
              </a:rPr>
              <a:t>https://news.mongabay.com/2022/04/history-on-the-walls-graffiti-brings-manauss-indigenous-roots-to-light/</a:t>
            </a:r>
            <a:r>
              <a:rPr lang="en-GB" sz="800" dirty="0"/>
              <a:t> </a:t>
            </a:r>
          </a:p>
        </p:txBody>
      </p:sp>
    </p:spTree>
    <p:extLst>
      <p:ext uri="{BB962C8B-B14F-4D97-AF65-F5344CB8AC3E}">
        <p14:creationId xmlns:p14="http://schemas.microsoft.com/office/powerpoint/2010/main" val="21414338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AD082-0189-9130-7F66-6170002B411B}"/>
              </a:ext>
            </a:extLst>
          </p:cNvPr>
          <p:cNvSpPr>
            <a:spLocks noGrp="1"/>
          </p:cNvSpPr>
          <p:nvPr>
            <p:ph type="title"/>
          </p:nvPr>
        </p:nvSpPr>
        <p:spPr/>
        <p:txBody>
          <a:bodyPr/>
          <a:lstStyle/>
          <a:p>
            <a:r>
              <a:rPr lang="en-US" dirty="0">
                <a:solidFill>
                  <a:srgbClr val="1F94C0"/>
                </a:solidFill>
              </a:rPr>
              <a:t>Is there inequality?</a:t>
            </a:r>
            <a:endParaRPr lang="en-GB" dirty="0">
              <a:solidFill>
                <a:srgbClr val="1F94C0"/>
              </a:solidFill>
            </a:endParaRPr>
          </a:p>
        </p:txBody>
      </p:sp>
      <p:pic>
        <p:nvPicPr>
          <p:cNvPr id="5" name="Content Placeholder 4">
            <a:extLst>
              <a:ext uri="{FF2B5EF4-FFF2-40B4-BE49-F238E27FC236}">
                <a16:creationId xmlns:a16="http://schemas.microsoft.com/office/drawing/2014/main" id="{D87E1B52-DF49-76A4-2C20-402BB901BE70}"/>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230909" y="1077912"/>
            <a:ext cx="6625311" cy="4702175"/>
          </a:xfrm>
        </p:spPr>
      </p:pic>
      <p:sp>
        <p:nvSpPr>
          <p:cNvPr id="7" name="TextBox 6">
            <a:extLst>
              <a:ext uri="{FF2B5EF4-FFF2-40B4-BE49-F238E27FC236}">
                <a16:creationId xmlns:a16="http://schemas.microsoft.com/office/drawing/2014/main" id="{3C712CD8-0A07-CA20-44A2-928C7136CB55}"/>
              </a:ext>
            </a:extLst>
          </p:cNvPr>
          <p:cNvSpPr txBox="1"/>
          <p:nvPr/>
        </p:nvSpPr>
        <p:spPr>
          <a:xfrm>
            <a:off x="78658" y="5662097"/>
            <a:ext cx="6096000" cy="369332"/>
          </a:xfrm>
          <a:prstGeom prst="rect">
            <a:avLst/>
          </a:prstGeom>
          <a:noFill/>
        </p:spPr>
        <p:txBody>
          <a:bodyPr wrap="square">
            <a:spAutoFit/>
          </a:bodyPr>
          <a:lstStyle/>
          <a:p>
            <a:r>
              <a:rPr lang="en-GB" dirty="0">
                <a:hlinkClick r:id="rId3"/>
              </a:rPr>
              <a:t>https://unequalscenes.com/brazil</a:t>
            </a:r>
            <a:r>
              <a:rPr lang="en-GB" dirty="0"/>
              <a:t> </a:t>
            </a:r>
          </a:p>
        </p:txBody>
      </p:sp>
      <p:pic>
        <p:nvPicPr>
          <p:cNvPr id="9" name="Picture 8">
            <a:extLst>
              <a:ext uri="{FF2B5EF4-FFF2-40B4-BE49-F238E27FC236}">
                <a16:creationId xmlns:a16="http://schemas.microsoft.com/office/drawing/2014/main" id="{C33990B5-6785-05E9-C4CD-8DD940DEE70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92694" y="90505"/>
            <a:ext cx="2021207" cy="2959510"/>
          </a:xfrm>
          <a:prstGeom prst="rect">
            <a:avLst/>
          </a:prstGeom>
        </p:spPr>
      </p:pic>
      <p:pic>
        <p:nvPicPr>
          <p:cNvPr id="11" name="Picture 10">
            <a:extLst>
              <a:ext uri="{FF2B5EF4-FFF2-40B4-BE49-F238E27FC236}">
                <a16:creationId xmlns:a16="http://schemas.microsoft.com/office/drawing/2014/main" id="{8C9061BD-C400-0681-DA53-3ED5AA2795A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9213537" y="707477"/>
            <a:ext cx="2650581" cy="1858741"/>
          </a:xfrm>
          <a:prstGeom prst="rect">
            <a:avLst/>
          </a:prstGeom>
        </p:spPr>
      </p:pic>
      <p:pic>
        <p:nvPicPr>
          <p:cNvPr id="13" name="Picture 12">
            <a:extLst>
              <a:ext uri="{FF2B5EF4-FFF2-40B4-BE49-F238E27FC236}">
                <a16:creationId xmlns:a16="http://schemas.microsoft.com/office/drawing/2014/main" id="{368678C3-4D31-B8CB-4608-B36DEADFD80A}"/>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877508" y="2740068"/>
            <a:ext cx="1986610" cy="2768014"/>
          </a:xfrm>
          <a:prstGeom prst="rect">
            <a:avLst/>
          </a:prstGeom>
        </p:spPr>
      </p:pic>
      <p:pic>
        <p:nvPicPr>
          <p:cNvPr id="15" name="Picture 14">
            <a:extLst>
              <a:ext uri="{FF2B5EF4-FFF2-40B4-BE49-F238E27FC236}">
                <a16:creationId xmlns:a16="http://schemas.microsoft.com/office/drawing/2014/main" id="{89C2F48E-483D-DAA9-2563-BDC53421AF2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992693" y="3475491"/>
            <a:ext cx="2741242" cy="1858741"/>
          </a:xfrm>
          <a:prstGeom prst="rect">
            <a:avLst/>
          </a:prstGeom>
        </p:spPr>
      </p:pic>
      <p:grpSp>
        <p:nvGrpSpPr>
          <p:cNvPr id="3" name="Group 2">
            <a:extLst>
              <a:ext uri="{FF2B5EF4-FFF2-40B4-BE49-F238E27FC236}">
                <a16:creationId xmlns:a16="http://schemas.microsoft.com/office/drawing/2014/main" id="{CC456A61-0589-4D5C-6848-14812F9ACE2B}"/>
              </a:ext>
            </a:extLst>
          </p:cNvPr>
          <p:cNvGrpSpPr/>
          <p:nvPr/>
        </p:nvGrpSpPr>
        <p:grpSpPr>
          <a:xfrm>
            <a:off x="7477167" y="5338957"/>
            <a:ext cx="1779394" cy="1384943"/>
            <a:chOff x="8346620" y="715924"/>
            <a:chExt cx="2466692" cy="3326417"/>
          </a:xfrm>
        </p:grpSpPr>
        <p:sp>
          <p:nvSpPr>
            <p:cNvPr id="4" name="Rectangle: Rounded Corners 3">
              <a:extLst>
                <a:ext uri="{FF2B5EF4-FFF2-40B4-BE49-F238E27FC236}">
                  <a16:creationId xmlns:a16="http://schemas.microsoft.com/office/drawing/2014/main" id="{DBCDC6DF-C506-231F-08BD-B58A50C5C967}"/>
                </a:ext>
              </a:extLst>
            </p:cNvPr>
            <p:cNvSpPr/>
            <p:nvPr/>
          </p:nvSpPr>
          <p:spPr>
            <a:xfrm>
              <a:off x="8346620" y="715924"/>
              <a:ext cx="2466692" cy="3326417"/>
            </a:xfrm>
            <a:prstGeom prst="roundRect">
              <a:avLst/>
            </a:prstGeom>
            <a:noFill/>
            <a:ln w="38100">
              <a:solidFill>
                <a:srgbClr val="C323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D18C0387-7E27-F19A-D54B-656B4D0E5CD9}"/>
                </a:ext>
              </a:extLst>
            </p:cNvPr>
            <p:cNvSpPr txBox="1"/>
            <p:nvPr/>
          </p:nvSpPr>
          <p:spPr>
            <a:xfrm>
              <a:off x="8789359" y="795144"/>
              <a:ext cx="1587358" cy="2963095"/>
            </a:xfrm>
            <a:prstGeom prst="rect">
              <a:avLst/>
            </a:prstGeom>
            <a:noFill/>
          </p:spPr>
          <p:txBody>
            <a:bodyPr wrap="none" rtlCol="0">
              <a:spAutoFit/>
            </a:bodyPr>
            <a:lstStyle/>
            <a:p>
              <a:pPr algn="ctr"/>
              <a:r>
                <a:rPr lang="en-US" sz="4000" dirty="0">
                  <a:solidFill>
                    <a:srgbClr val="C32359"/>
                  </a:solidFill>
                </a:rPr>
                <a:t>So </a:t>
              </a:r>
            </a:p>
            <a:p>
              <a:pPr algn="ctr"/>
              <a:r>
                <a:rPr lang="en-US" sz="4000" dirty="0">
                  <a:solidFill>
                    <a:srgbClr val="C32359"/>
                  </a:solidFill>
                </a:rPr>
                <a:t>what…</a:t>
              </a:r>
              <a:endParaRPr lang="en-GB" sz="4000" dirty="0">
                <a:solidFill>
                  <a:srgbClr val="C32359"/>
                </a:solidFill>
              </a:endParaRPr>
            </a:p>
          </p:txBody>
        </p:sp>
      </p:grpSp>
    </p:spTree>
    <p:extLst>
      <p:ext uri="{BB962C8B-B14F-4D97-AF65-F5344CB8AC3E}">
        <p14:creationId xmlns:p14="http://schemas.microsoft.com/office/powerpoint/2010/main" val="639940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2541D-73C3-DCBA-CE4A-97B1985572D8}"/>
              </a:ext>
            </a:extLst>
          </p:cNvPr>
          <p:cNvSpPr>
            <a:spLocks noGrp="1"/>
          </p:cNvSpPr>
          <p:nvPr>
            <p:ph type="title"/>
          </p:nvPr>
        </p:nvSpPr>
        <p:spPr/>
        <p:txBody>
          <a:bodyPr/>
          <a:lstStyle/>
          <a:p>
            <a:r>
              <a:rPr lang="en-US" dirty="0">
                <a:solidFill>
                  <a:srgbClr val="1F94C0"/>
                </a:solidFill>
              </a:rPr>
              <a:t>One story, one narrative?</a:t>
            </a:r>
            <a:endParaRPr lang="en-GB" dirty="0">
              <a:solidFill>
                <a:srgbClr val="1F94C0"/>
              </a:solidFill>
            </a:endParaRPr>
          </a:p>
        </p:txBody>
      </p:sp>
      <p:pic>
        <p:nvPicPr>
          <p:cNvPr id="6" name="Content Placeholder 5">
            <a:extLst>
              <a:ext uri="{FF2B5EF4-FFF2-40B4-BE49-F238E27FC236}">
                <a16:creationId xmlns:a16="http://schemas.microsoft.com/office/drawing/2014/main" id="{48CCC770-D507-9919-3085-A4C84DF0C05A}"/>
              </a:ext>
            </a:extLst>
          </p:cNvPr>
          <p:cNvPicPr>
            <a:picLocks noGrp="1" noChangeAspect="1"/>
          </p:cNvPicPr>
          <p:nvPr>
            <p:ph idx="1"/>
          </p:nvPr>
        </p:nvPicPr>
        <p:blipFill>
          <a:blip r:embed="rId2">
            <a:extLst>
              <a:ext uri="{28A0092B-C50C-407E-A947-70E740481C1C}">
                <a14:useLocalDpi xmlns:a14="http://schemas.microsoft.com/office/drawing/2010/main"/>
              </a:ext>
            </a:extLst>
          </a:blip>
          <a:srcRect/>
          <a:stretch/>
        </p:blipFill>
        <p:spPr>
          <a:xfrm>
            <a:off x="230909" y="1000292"/>
            <a:ext cx="5047184" cy="4702175"/>
          </a:xfrm>
          <a:prstGeom prst="rect">
            <a:avLst/>
          </a:prstGeom>
        </p:spPr>
      </p:pic>
      <p:sp>
        <p:nvSpPr>
          <p:cNvPr id="8" name="TextBox 7">
            <a:extLst>
              <a:ext uri="{FF2B5EF4-FFF2-40B4-BE49-F238E27FC236}">
                <a16:creationId xmlns:a16="http://schemas.microsoft.com/office/drawing/2014/main" id="{B0EF7CE2-8CD7-C0A6-5DAE-ED6533A32DD8}"/>
              </a:ext>
            </a:extLst>
          </p:cNvPr>
          <p:cNvSpPr txBox="1"/>
          <p:nvPr/>
        </p:nvSpPr>
        <p:spPr>
          <a:xfrm>
            <a:off x="760686" y="5815085"/>
            <a:ext cx="5047184" cy="215444"/>
          </a:xfrm>
          <a:prstGeom prst="rect">
            <a:avLst/>
          </a:prstGeom>
          <a:noFill/>
        </p:spPr>
        <p:txBody>
          <a:bodyPr wrap="square">
            <a:spAutoFit/>
          </a:bodyPr>
          <a:lstStyle/>
          <a:p>
            <a:r>
              <a:rPr lang="en-GB" sz="800" dirty="0">
                <a:hlinkClick r:id="rId3"/>
              </a:rPr>
              <a:t>https://amazonas1.com.br/manaus-esta-entre-as-cidades-com-desigualdades-radicais-nas-favelas/</a:t>
            </a:r>
            <a:r>
              <a:rPr lang="en-GB" sz="800" dirty="0"/>
              <a:t> </a:t>
            </a:r>
          </a:p>
        </p:txBody>
      </p:sp>
      <p:pic>
        <p:nvPicPr>
          <p:cNvPr id="9" name="Picture 8">
            <a:extLst>
              <a:ext uri="{FF2B5EF4-FFF2-40B4-BE49-F238E27FC236}">
                <a16:creationId xmlns:a16="http://schemas.microsoft.com/office/drawing/2014/main" id="{B3E7AAFF-40B2-9F9C-0BE7-3CAAAABDB34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249750" y="2841508"/>
            <a:ext cx="3566380" cy="2380593"/>
          </a:xfrm>
          <a:prstGeom prst="rect">
            <a:avLst/>
          </a:prstGeom>
        </p:spPr>
      </p:pic>
      <p:pic>
        <p:nvPicPr>
          <p:cNvPr id="11" name="Picture 10">
            <a:extLst>
              <a:ext uri="{FF2B5EF4-FFF2-40B4-BE49-F238E27FC236}">
                <a16:creationId xmlns:a16="http://schemas.microsoft.com/office/drawing/2014/main" id="{5C73B971-2D13-6B9C-30FA-6040F72EB0D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278779" y="247243"/>
            <a:ext cx="3566380" cy="2415351"/>
          </a:xfrm>
          <a:prstGeom prst="rect">
            <a:avLst/>
          </a:prstGeom>
        </p:spPr>
      </p:pic>
      <p:sp>
        <p:nvSpPr>
          <p:cNvPr id="13" name="TextBox 12">
            <a:extLst>
              <a:ext uri="{FF2B5EF4-FFF2-40B4-BE49-F238E27FC236}">
                <a16:creationId xmlns:a16="http://schemas.microsoft.com/office/drawing/2014/main" id="{953F917F-4BA2-3949-BFD6-8164C5FB8A7E}"/>
              </a:ext>
            </a:extLst>
          </p:cNvPr>
          <p:cNvSpPr txBox="1"/>
          <p:nvPr/>
        </p:nvSpPr>
        <p:spPr>
          <a:xfrm>
            <a:off x="6249750" y="5278606"/>
            <a:ext cx="3566380" cy="338554"/>
          </a:xfrm>
          <a:prstGeom prst="rect">
            <a:avLst/>
          </a:prstGeom>
          <a:noFill/>
        </p:spPr>
        <p:txBody>
          <a:bodyPr wrap="square">
            <a:spAutoFit/>
          </a:bodyPr>
          <a:lstStyle/>
          <a:p>
            <a:r>
              <a:rPr lang="en-GB" sz="800" dirty="0">
                <a:hlinkClick r:id="rId6"/>
              </a:rPr>
              <a:t>https://www.theguardian.com/cities/2019/jul/23/the-jungle-metropolis-how-sprawling-manaus-is-eating-into-the-amazon</a:t>
            </a:r>
            <a:r>
              <a:rPr lang="en-GB" sz="800" dirty="0"/>
              <a:t> </a:t>
            </a:r>
          </a:p>
        </p:txBody>
      </p:sp>
      <p:grpSp>
        <p:nvGrpSpPr>
          <p:cNvPr id="3" name="Group 2">
            <a:extLst>
              <a:ext uri="{FF2B5EF4-FFF2-40B4-BE49-F238E27FC236}">
                <a16:creationId xmlns:a16="http://schemas.microsoft.com/office/drawing/2014/main" id="{1CA48D53-27AA-6209-F4BB-9AA8383DC2BE}"/>
              </a:ext>
            </a:extLst>
          </p:cNvPr>
          <p:cNvGrpSpPr/>
          <p:nvPr/>
        </p:nvGrpSpPr>
        <p:grpSpPr>
          <a:xfrm>
            <a:off x="5807870" y="854795"/>
            <a:ext cx="1779394" cy="1384943"/>
            <a:chOff x="8346620" y="715924"/>
            <a:chExt cx="2466692" cy="3326417"/>
          </a:xfrm>
        </p:grpSpPr>
        <p:sp>
          <p:nvSpPr>
            <p:cNvPr id="4" name="Rectangle: Rounded Corners 3">
              <a:extLst>
                <a:ext uri="{FF2B5EF4-FFF2-40B4-BE49-F238E27FC236}">
                  <a16:creationId xmlns:a16="http://schemas.microsoft.com/office/drawing/2014/main" id="{DAB64703-39BA-81D1-D883-D949A0C7C399}"/>
                </a:ext>
              </a:extLst>
            </p:cNvPr>
            <p:cNvSpPr/>
            <p:nvPr/>
          </p:nvSpPr>
          <p:spPr>
            <a:xfrm>
              <a:off x="8346620" y="715924"/>
              <a:ext cx="2466692" cy="3326417"/>
            </a:xfrm>
            <a:prstGeom prst="roundRect">
              <a:avLst/>
            </a:prstGeom>
            <a:noFill/>
            <a:ln w="38100">
              <a:solidFill>
                <a:srgbClr val="C323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83A64DBD-BB6D-313F-1320-D6811BBC9FD9}"/>
                </a:ext>
              </a:extLst>
            </p:cNvPr>
            <p:cNvSpPr txBox="1"/>
            <p:nvPr/>
          </p:nvSpPr>
          <p:spPr>
            <a:xfrm>
              <a:off x="8789359" y="795144"/>
              <a:ext cx="1587358" cy="2963095"/>
            </a:xfrm>
            <a:prstGeom prst="rect">
              <a:avLst/>
            </a:prstGeom>
            <a:noFill/>
          </p:spPr>
          <p:txBody>
            <a:bodyPr wrap="none" rtlCol="0">
              <a:spAutoFit/>
            </a:bodyPr>
            <a:lstStyle/>
            <a:p>
              <a:pPr algn="ctr"/>
              <a:r>
                <a:rPr lang="en-US" sz="4000" dirty="0">
                  <a:solidFill>
                    <a:srgbClr val="C32359"/>
                  </a:solidFill>
                </a:rPr>
                <a:t>So </a:t>
              </a:r>
            </a:p>
            <a:p>
              <a:pPr algn="ctr"/>
              <a:r>
                <a:rPr lang="en-US" sz="4000" dirty="0">
                  <a:solidFill>
                    <a:srgbClr val="C32359"/>
                  </a:solidFill>
                </a:rPr>
                <a:t>what…</a:t>
              </a:r>
              <a:endParaRPr lang="en-GB" sz="4000" dirty="0">
                <a:solidFill>
                  <a:srgbClr val="C32359"/>
                </a:solidFill>
              </a:endParaRPr>
            </a:p>
          </p:txBody>
        </p:sp>
      </p:grpSp>
    </p:spTree>
    <p:extLst>
      <p:ext uri="{BB962C8B-B14F-4D97-AF65-F5344CB8AC3E}">
        <p14:creationId xmlns:p14="http://schemas.microsoft.com/office/powerpoint/2010/main" val="404626916"/>
      </p:ext>
    </p:extLst>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7BB6E-EA13-9A27-B0DB-8E06B30EE0FE}"/>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20F0A1A8-7075-0345-CE15-0D13346A6907}"/>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230909" y="282001"/>
            <a:ext cx="5652954" cy="2893733"/>
          </a:xfrm>
        </p:spPr>
      </p:pic>
      <p:pic>
        <p:nvPicPr>
          <p:cNvPr id="6" name="Content Placeholder 4">
            <a:extLst>
              <a:ext uri="{FF2B5EF4-FFF2-40B4-BE49-F238E27FC236}">
                <a16:creationId xmlns:a16="http://schemas.microsoft.com/office/drawing/2014/main" id="{735815A3-8CEB-6C23-0D44-7B7F39F4794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308139" y="282001"/>
            <a:ext cx="5652954" cy="2893733"/>
          </a:xfrm>
          <a:prstGeom prst="rect">
            <a:avLst/>
          </a:prstGeom>
        </p:spPr>
      </p:pic>
      <p:pic>
        <p:nvPicPr>
          <p:cNvPr id="8" name="Picture 7">
            <a:hlinkClick r:id="rId4"/>
            <a:extLst>
              <a:ext uri="{FF2B5EF4-FFF2-40B4-BE49-F238E27FC236}">
                <a16:creationId xmlns:a16="http://schemas.microsoft.com/office/drawing/2014/main" id="{50E026D6-C96B-1A58-4951-4BA726B5BB8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947587" y="3808313"/>
            <a:ext cx="4296825" cy="1788445"/>
          </a:xfrm>
          <a:prstGeom prst="rect">
            <a:avLst/>
          </a:prstGeom>
        </p:spPr>
      </p:pic>
      <p:sp>
        <p:nvSpPr>
          <p:cNvPr id="10" name="TextBox 9">
            <a:extLst>
              <a:ext uri="{FF2B5EF4-FFF2-40B4-BE49-F238E27FC236}">
                <a16:creationId xmlns:a16="http://schemas.microsoft.com/office/drawing/2014/main" id="{1FEEA538-AE77-706B-62F9-0E078D6A09AF}"/>
              </a:ext>
            </a:extLst>
          </p:cNvPr>
          <p:cNvSpPr txBox="1"/>
          <p:nvPr/>
        </p:nvSpPr>
        <p:spPr>
          <a:xfrm>
            <a:off x="4878114" y="5644056"/>
            <a:ext cx="6093372" cy="215444"/>
          </a:xfrm>
          <a:prstGeom prst="rect">
            <a:avLst/>
          </a:prstGeom>
          <a:noFill/>
        </p:spPr>
        <p:txBody>
          <a:bodyPr wrap="square">
            <a:spAutoFit/>
          </a:bodyPr>
          <a:lstStyle/>
          <a:p>
            <a:r>
              <a:rPr lang="en-GB" sz="800" dirty="0">
                <a:hlinkClick r:id="rId4"/>
              </a:rPr>
              <a:t>https://artsandculture.google.com/story/ngWh2teCeiXOSQ</a:t>
            </a:r>
            <a:r>
              <a:rPr lang="en-GB" sz="800" dirty="0"/>
              <a:t> </a:t>
            </a:r>
          </a:p>
        </p:txBody>
      </p:sp>
    </p:spTree>
    <p:extLst>
      <p:ext uri="{BB962C8B-B14F-4D97-AF65-F5344CB8AC3E}">
        <p14:creationId xmlns:p14="http://schemas.microsoft.com/office/powerpoint/2010/main" val="4025940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981D6B6-BEBA-10C9-FDA1-48790839520A}"/>
              </a:ext>
            </a:extLst>
          </p:cNvPr>
          <p:cNvPicPr>
            <a:picLocks noGrp="1" noChangeAspect="1"/>
          </p:cNvPicPr>
          <p:nvPr>
            <p:ph idx="1"/>
          </p:nvPr>
        </p:nvPicPr>
        <p:blipFill>
          <a:blip r:embed="rId2"/>
          <a:stretch>
            <a:fillRect/>
          </a:stretch>
        </p:blipFill>
        <p:spPr>
          <a:xfrm>
            <a:off x="230909" y="1077912"/>
            <a:ext cx="5286803" cy="4702175"/>
          </a:xfrm>
        </p:spPr>
      </p:pic>
      <p:sp>
        <p:nvSpPr>
          <p:cNvPr id="9" name="TextBox 8">
            <a:extLst>
              <a:ext uri="{FF2B5EF4-FFF2-40B4-BE49-F238E27FC236}">
                <a16:creationId xmlns:a16="http://schemas.microsoft.com/office/drawing/2014/main" id="{739A56B0-481B-DB8F-5018-9C324ADE2710}"/>
              </a:ext>
            </a:extLst>
          </p:cNvPr>
          <p:cNvSpPr txBox="1"/>
          <p:nvPr/>
        </p:nvSpPr>
        <p:spPr>
          <a:xfrm>
            <a:off x="5849008" y="934827"/>
            <a:ext cx="6084374" cy="4524315"/>
          </a:xfrm>
          <a:prstGeom prst="rect">
            <a:avLst/>
          </a:prstGeom>
          <a:noFill/>
        </p:spPr>
        <p:txBody>
          <a:bodyPr wrap="square">
            <a:spAutoFit/>
          </a:bodyPr>
          <a:lstStyle/>
          <a:p>
            <a:r>
              <a:rPr lang="en-GB" dirty="0"/>
              <a:t>November 7, 2022</a:t>
            </a:r>
          </a:p>
          <a:p>
            <a:r>
              <a:rPr lang="en-GB" dirty="0"/>
              <a:t>11:11 Marcela </a:t>
            </a:r>
            <a:r>
              <a:rPr lang="en-GB" dirty="0" err="1"/>
              <a:t>Leiros</a:t>
            </a:r>
            <a:r>
              <a:rPr lang="en-GB" dirty="0"/>
              <a:t> – AMAZON AGENCY</a:t>
            </a:r>
          </a:p>
          <a:p>
            <a:endParaRPr lang="en-GB" dirty="0"/>
          </a:p>
          <a:p>
            <a:r>
              <a:rPr lang="en-GB" dirty="0"/>
              <a:t>MANAUS – The Amazon leads the percentage of slum growth in the country, with 29.3% of urban expansion in informal areas, in the biome, in 37 years. The data are from the </a:t>
            </a:r>
            <a:r>
              <a:rPr lang="en-GB" dirty="0" err="1"/>
              <a:t>MapBiomas</a:t>
            </a:r>
            <a:r>
              <a:rPr lang="en-GB" dirty="0"/>
              <a:t> survey on urbanized areas, made from the analysis of satellite images captured between 1985 and 2021, and released this week. Manaus, capital of the state of Amazonas, is at the top of the ranking, with almost 10 thousand hectares. The study showed that the informal areas, popularly called slums, </a:t>
            </a:r>
            <a:r>
              <a:rPr lang="en-GB" dirty="0" err="1"/>
              <a:t>totaled</a:t>
            </a:r>
            <a:r>
              <a:rPr lang="en-GB" dirty="0"/>
              <a:t> 106 thousand hectares, and most of the urbanized area in these locations is concentrated in the capital cities. Besides Manaus, another Amazon capital tops the list: </a:t>
            </a:r>
            <a:r>
              <a:rPr lang="en-GB" dirty="0" err="1"/>
              <a:t>Belém</a:t>
            </a:r>
            <a:r>
              <a:rPr lang="en-GB" dirty="0"/>
              <a:t> (PA) is in third place, with 5 thousand occupied hectares. </a:t>
            </a:r>
          </a:p>
          <a:p>
            <a:endParaRPr lang="en-GB" dirty="0"/>
          </a:p>
        </p:txBody>
      </p:sp>
      <p:sp>
        <p:nvSpPr>
          <p:cNvPr id="11" name="TextBox 10">
            <a:extLst>
              <a:ext uri="{FF2B5EF4-FFF2-40B4-BE49-F238E27FC236}">
                <a16:creationId xmlns:a16="http://schemas.microsoft.com/office/drawing/2014/main" id="{83B7DC03-F348-9410-A83A-22F424EFC561}"/>
              </a:ext>
            </a:extLst>
          </p:cNvPr>
          <p:cNvSpPr txBox="1"/>
          <p:nvPr/>
        </p:nvSpPr>
        <p:spPr>
          <a:xfrm>
            <a:off x="5849008" y="5459142"/>
            <a:ext cx="3639107" cy="338554"/>
          </a:xfrm>
          <a:prstGeom prst="rect">
            <a:avLst/>
          </a:prstGeom>
          <a:noFill/>
        </p:spPr>
        <p:txBody>
          <a:bodyPr wrap="square">
            <a:spAutoFit/>
          </a:bodyPr>
          <a:lstStyle/>
          <a:p>
            <a:r>
              <a:rPr lang="en-GB" sz="800" dirty="0">
                <a:hlinkClick r:id="rId3"/>
              </a:rPr>
              <a:t>https://aamazonia.com.br/amazon-concentrates-the-largest-growth-of-slums-in-the-country-in-37-years-with-29-3-of-urban-expansion-in-the-outskirts/?lang=en</a:t>
            </a:r>
            <a:r>
              <a:rPr lang="en-GB" sz="800" dirty="0"/>
              <a:t> </a:t>
            </a:r>
          </a:p>
        </p:txBody>
      </p:sp>
    </p:spTree>
    <p:extLst>
      <p:ext uri="{BB962C8B-B14F-4D97-AF65-F5344CB8AC3E}">
        <p14:creationId xmlns:p14="http://schemas.microsoft.com/office/powerpoint/2010/main" val="22893287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FD03D110-F6EF-2365-5652-3AA9A30297F1}"/>
              </a:ext>
            </a:extLst>
          </p:cNvPr>
          <p:cNvSpPr>
            <a:spLocks noGrp="1"/>
          </p:cNvSpPr>
          <p:nvPr>
            <p:ph type="title"/>
          </p:nvPr>
        </p:nvSpPr>
        <p:spPr/>
        <p:txBody>
          <a:bodyPr>
            <a:normAutofit/>
          </a:bodyPr>
          <a:lstStyle/>
          <a:p>
            <a:r>
              <a:rPr lang="en-US" dirty="0">
                <a:solidFill>
                  <a:srgbClr val="1F94C0"/>
                </a:solidFill>
              </a:rPr>
              <a:t>Drone footage: </a:t>
            </a:r>
            <a:r>
              <a:rPr lang="en-US" dirty="0">
                <a:solidFill>
                  <a:schemeClr val="accent2"/>
                </a:solidFill>
              </a:rPr>
              <a:t>what are they unlikely to show?</a:t>
            </a:r>
            <a:endParaRPr lang="en-GB" dirty="0">
              <a:solidFill>
                <a:schemeClr val="accent2"/>
              </a:solidFill>
            </a:endParaRPr>
          </a:p>
        </p:txBody>
      </p:sp>
      <p:pic>
        <p:nvPicPr>
          <p:cNvPr id="5" name="Picture 4">
            <a:hlinkClick r:id="rId2"/>
            <a:extLst>
              <a:ext uri="{FF2B5EF4-FFF2-40B4-BE49-F238E27FC236}">
                <a16:creationId xmlns:a16="http://schemas.microsoft.com/office/drawing/2014/main" id="{B0EF93EF-5346-B8BA-133D-594942A030DB}"/>
              </a:ext>
            </a:extLst>
          </p:cNvPr>
          <p:cNvPicPr>
            <a:picLocks noChangeAspect="1"/>
          </p:cNvPicPr>
          <p:nvPr/>
        </p:nvPicPr>
        <p:blipFill>
          <a:blip r:embed="rId3"/>
          <a:stretch>
            <a:fillRect/>
          </a:stretch>
        </p:blipFill>
        <p:spPr>
          <a:xfrm>
            <a:off x="113107" y="1124170"/>
            <a:ext cx="8043371" cy="4482504"/>
          </a:xfrm>
          <a:prstGeom prst="rect">
            <a:avLst/>
          </a:prstGeom>
        </p:spPr>
      </p:pic>
      <p:pic>
        <p:nvPicPr>
          <p:cNvPr id="9" name="Picture 8">
            <a:hlinkClick r:id="rId4"/>
            <a:extLst>
              <a:ext uri="{FF2B5EF4-FFF2-40B4-BE49-F238E27FC236}">
                <a16:creationId xmlns:a16="http://schemas.microsoft.com/office/drawing/2014/main" id="{9D1CAE71-96B6-DF0C-FC79-54EF3DB0328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224554" y="1139936"/>
            <a:ext cx="3866485" cy="2177675"/>
          </a:xfrm>
          <a:prstGeom prst="rect">
            <a:avLst/>
          </a:prstGeom>
        </p:spPr>
      </p:pic>
      <p:pic>
        <p:nvPicPr>
          <p:cNvPr id="10" name="Picture 9">
            <a:hlinkClick r:id="rId6"/>
            <a:extLst>
              <a:ext uri="{FF2B5EF4-FFF2-40B4-BE49-F238E27FC236}">
                <a16:creationId xmlns:a16="http://schemas.microsoft.com/office/drawing/2014/main" id="{D88CD732-65A0-2340-572E-9EAFE8FAA46D}"/>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8296571" y="3413233"/>
            <a:ext cx="3753983" cy="2177675"/>
          </a:xfrm>
          <a:prstGeom prst="rect">
            <a:avLst/>
          </a:prstGeom>
        </p:spPr>
      </p:pic>
    </p:spTree>
    <p:extLst>
      <p:ext uri="{BB962C8B-B14F-4D97-AF65-F5344CB8AC3E}">
        <p14:creationId xmlns:p14="http://schemas.microsoft.com/office/powerpoint/2010/main" val="4138119919"/>
      </p:ext>
    </p:extLst>
  </p:cSld>
  <p:clrMapOvr>
    <a:masterClrMapping/>
  </p:clrMapOvr>
  <p:transition spd="slow" advClick="0"/>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0C015-8006-C287-A708-4029A1A6EC89}"/>
              </a:ext>
            </a:extLst>
          </p:cNvPr>
          <p:cNvSpPr>
            <a:spLocks noGrp="1"/>
          </p:cNvSpPr>
          <p:nvPr>
            <p:ph type="title"/>
          </p:nvPr>
        </p:nvSpPr>
        <p:spPr/>
        <p:txBody>
          <a:bodyPr/>
          <a:lstStyle/>
          <a:p>
            <a:r>
              <a:rPr lang="en-US" dirty="0">
                <a:solidFill>
                  <a:srgbClr val="1F94C0"/>
                </a:solidFill>
              </a:rPr>
              <a:t>‘Place’ study can be full of pitfalls</a:t>
            </a:r>
            <a:endParaRPr lang="en-GB" dirty="0">
              <a:solidFill>
                <a:srgbClr val="1F94C0"/>
              </a:solidFill>
            </a:endParaRPr>
          </a:p>
        </p:txBody>
      </p:sp>
      <p:sp>
        <p:nvSpPr>
          <p:cNvPr id="3" name="Content Placeholder 2">
            <a:extLst>
              <a:ext uri="{FF2B5EF4-FFF2-40B4-BE49-F238E27FC236}">
                <a16:creationId xmlns:a16="http://schemas.microsoft.com/office/drawing/2014/main" id="{35F8E098-88BA-0B76-FAD9-6BFDDE700986}"/>
              </a:ext>
            </a:extLst>
          </p:cNvPr>
          <p:cNvSpPr>
            <a:spLocks noGrp="1"/>
          </p:cNvSpPr>
          <p:nvPr>
            <p:ph idx="1"/>
          </p:nvPr>
        </p:nvSpPr>
        <p:spPr>
          <a:xfrm>
            <a:off x="398204" y="1383846"/>
            <a:ext cx="5293269" cy="4074325"/>
          </a:xfrm>
        </p:spPr>
        <p:txBody>
          <a:bodyPr>
            <a:normAutofit fontScale="92500"/>
          </a:bodyPr>
          <a:lstStyle/>
          <a:p>
            <a:r>
              <a:rPr lang="en-US" sz="2400" dirty="0">
                <a:solidFill>
                  <a:srgbClr val="1F94C0"/>
                </a:solidFill>
              </a:rPr>
              <a:t>Unintentionally reinforce cultural or place stereotypes</a:t>
            </a:r>
          </a:p>
          <a:p>
            <a:endParaRPr lang="en-US" sz="2400" dirty="0">
              <a:solidFill>
                <a:srgbClr val="1F94C0"/>
              </a:solidFill>
            </a:endParaRPr>
          </a:p>
          <a:p>
            <a:r>
              <a:rPr lang="en-US" sz="2400" dirty="0">
                <a:solidFill>
                  <a:srgbClr val="1F94C0"/>
                </a:solidFill>
              </a:rPr>
              <a:t>Introduce bias… maybe in relation to personal negative or positive experiences.</a:t>
            </a:r>
          </a:p>
          <a:p>
            <a:endParaRPr lang="en-US" sz="2400" dirty="0">
              <a:solidFill>
                <a:srgbClr val="1F94C0"/>
              </a:solidFill>
            </a:endParaRPr>
          </a:p>
          <a:p>
            <a:r>
              <a:rPr lang="en-US" sz="2400" dirty="0">
                <a:solidFill>
                  <a:srgbClr val="1F94C0"/>
                </a:solidFill>
              </a:rPr>
              <a:t>Limited perspective of a place, especially if never been there.</a:t>
            </a:r>
          </a:p>
          <a:p>
            <a:pPr marL="109728" indent="0">
              <a:buNone/>
            </a:pPr>
            <a:endParaRPr lang="en-US" sz="2400" dirty="0">
              <a:solidFill>
                <a:srgbClr val="1F94C0"/>
              </a:solidFill>
            </a:endParaRPr>
          </a:p>
          <a:p>
            <a:r>
              <a:rPr lang="en-US" sz="2400" dirty="0">
                <a:solidFill>
                  <a:srgbClr val="1F94C0"/>
                </a:solidFill>
              </a:rPr>
              <a:t>Introduce inaccurate information </a:t>
            </a:r>
            <a:endParaRPr lang="en-GB" sz="2400" dirty="0">
              <a:solidFill>
                <a:srgbClr val="1F94C0"/>
              </a:solidFill>
            </a:endParaRPr>
          </a:p>
        </p:txBody>
      </p:sp>
      <p:sp>
        <p:nvSpPr>
          <p:cNvPr id="4" name="Content Placeholder 2">
            <a:extLst>
              <a:ext uri="{FF2B5EF4-FFF2-40B4-BE49-F238E27FC236}">
                <a16:creationId xmlns:a16="http://schemas.microsoft.com/office/drawing/2014/main" id="{84076DB7-15D3-E3EF-6217-3385795FB29C}"/>
              </a:ext>
            </a:extLst>
          </p:cNvPr>
          <p:cNvSpPr txBox="1">
            <a:spLocks/>
          </p:cNvSpPr>
          <p:nvPr/>
        </p:nvSpPr>
        <p:spPr>
          <a:xfrm>
            <a:off x="5781784" y="1391835"/>
            <a:ext cx="6242262" cy="4066336"/>
          </a:xfrm>
          <a:prstGeom prst="rect">
            <a:avLst/>
          </a:prstGeom>
        </p:spPr>
        <p:txBody>
          <a:bodyPr vert="horz">
            <a:normAutofit/>
          </a:bodyPr>
          <a:lstStyle>
            <a:lvl1pPr marL="365760" indent="-256032" algn="l" rtl="0" eaLnBrk="1" latinLnBrk="0" hangingPunct="1">
              <a:spcBef>
                <a:spcPts val="300"/>
              </a:spcBef>
              <a:buClr>
                <a:schemeClr val="accent3"/>
              </a:buClr>
              <a:buFont typeface="Georgia"/>
              <a:buChar char="•"/>
              <a:defRPr kumimoji="0" sz="2800" kern="1200">
                <a:solidFill>
                  <a:srgbClr val="243D91"/>
                </a:solidFill>
                <a:latin typeface="Tahoma" pitchFamily="34" charset="0"/>
                <a:ea typeface="Tahoma" pitchFamily="34" charset="0"/>
                <a:cs typeface="Tahoma" pitchFamily="34" charset="0"/>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Tahoma" pitchFamily="34" charset="0"/>
                <a:ea typeface="Tahoma" pitchFamily="34" charset="0"/>
                <a:cs typeface="Tahoma" pitchFamily="34" charset="0"/>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Tahoma" pitchFamily="34" charset="0"/>
                <a:ea typeface="Tahoma" pitchFamily="34" charset="0"/>
                <a:cs typeface="Tahoma" pitchFamily="34" charset="0"/>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Tahoma" pitchFamily="34" charset="0"/>
                <a:ea typeface="Tahoma" pitchFamily="34" charset="0"/>
                <a:cs typeface="Tahoma" pitchFamily="34" charset="0"/>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Tahoma" pitchFamily="34" charset="0"/>
                <a:ea typeface="Tahoma" pitchFamily="34" charset="0"/>
                <a:cs typeface="Tahoma" pitchFamily="34" charset="0"/>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a:lnSpc>
                <a:spcPct val="90000"/>
              </a:lnSpc>
              <a:spcBef>
                <a:spcPts val="1000"/>
              </a:spcBef>
              <a:buClr>
                <a:srgbClr val="A5A5A5"/>
              </a:buClr>
              <a:buFont typeface="Arial" panose="020B0604020202020204" pitchFamily="34" charset="0"/>
              <a:defRPr/>
            </a:pPr>
            <a:r>
              <a:rPr lang="en-US" sz="2200" dirty="0">
                <a:solidFill>
                  <a:schemeClr val="accent2"/>
                </a:solidFill>
                <a:latin typeface="+mn-lt"/>
                <a:ea typeface="+mn-ea"/>
                <a:cs typeface="+mn-cs"/>
              </a:rPr>
              <a:t>Consider how to present balanced view avoiding stereotypes</a:t>
            </a:r>
          </a:p>
          <a:p>
            <a:pPr>
              <a:lnSpc>
                <a:spcPct val="90000"/>
              </a:lnSpc>
              <a:spcBef>
                <a:spcPts val="1000"/>
              </a:spcBef>
              <a:buClr>
                <a:srgbClr val="A5A5A5"/>
              </a:buClr>
              <a:buFont typeface="Arial" panose="020B0604020202020204" pitchFamily="34" charset="0"/>
              <a:defRPr/>
            </a:pPr>
            <a:endParaRPr lang="en-US" sz="2200" dirty="0">
              <a:solidFill>
                <a:schemeClr val="accent2"/>
              </a:solidFill>
              <a:latin typeface="+mn-lt"/>
              <a:ea typeface="+mn-ea"/>
              <a:cs typeface="+mn-cs"/>
            </a:endParaRPr>
          </a:p>
          <a:p>
            <a:pPr>
              <a:lnSpc>
                <a:spcPct val="90000"/>
              </a:lnSpc>
              <a:spcBef>
                <a:spcPts val="1000"/>
              </a:spcBef>
              <a:buClr>
                <a:srgbClr val="A5A5A5"/>
              </a:buClr>
              <a:buFont typeface="Arial" panose="020B0604020202020204" pitchFamily="34" charset="0"/>
              <a:defRPr/>
            </a:pPr>
            <a:r>
              <a:rPr lang="en-US" sz="2200" dirty="0">
                <a:solidFill>
                  <a:schemeClr val="accent2"/>
                </a:solidFill>
                <a:latin typeface="+mn-lt"/>
                <a:ea typeface="+mn-ea"/>
                <a:cs typeface="+mn-cs"/>
              </a:rPr>
              <a:t>Ask yourself: ‘What are my views and experiences of this place?’ in person and through media.</a:t>
            </a:r>
          </a:p>
          <a:p>
            <a:pPr>
              <a:lnSpc>
                <a:spcPct val="90000"/>
              </a:lnSpc>
              <a:spcBef>
                <a:spcPts val="1000"/>
              </a:spcBef>
              <a:buClr>
                <a:srgbClr val="A5A5A5"/>
              </a:buClr>
              <a:buFont typeface="Arial" panose="020B0604020202020204" pitchFamily="34" charset="0"/>
              <a:defRPr/>
            </a:pPr>
            <a:endParaRPr lang="en-US" sz="2200" dirty="0">
              <a:solidFill>
                <a:schemeClr val="accent2"/>
              </a:solidFill>
              <a:latin typeface="+mn-lt"/>
              <a:ea typeface="+mn-ea"/>
              <a:cs typeface="+mn-cs"/>
            </a:endParaRPr>
          </a:p>
          <a:p>
            <a:pPr>
              <a:lnSpc>
                <a:spcPct val="90000"/>
              </a:lnSpc>
              <a:spcBef>
                <a:spcPts val="1000"/>
              </a:spcBef>
              <a:buClr>
                <a:srgbClr val="A5A5A5"/>
              </a:buClr>
              <a:buFont typeface="Arial" panose="020B0604020202020204" pitchFamily="34" charset="0"/>
              <a:defRPr/>
            </a:pPr>
            <a:r>
              <a:rPr lang="en-US" sz="2200" dirty="0">
                <a:solidFill>
                  <a:schemeClr val="accent2"/>
                </a:solidFill>
                <a:latin typeface="+mn-lt"/>
                <a:ea typeface="+mn-ea"/>
                <a:cs typeface="+mn-cs"/>
              </a:rPr>
              <a:t>How will multiple perspectives be introduced?</a:t>
            </a:r>
          </a:p>
          <a:p>
            <a:pPr>
              <a:lnSpc>
                <a:spcPct val="90000"/>
              </a:lnSpc>
              <a:spcBef>
                <a:spcPts val="1000"/>
              </a:spcBef>
              <a:buClr>
                <a:srgbClr val="A5A5A5"/>
              </a:buClr>
              <a:buFont typeface="Arial" panose="020B0604020202020204" pitchFamily="34" charset="0"/>
              <a:defRPr/>
            </a:pPr>
            <a:endParaRPr lang="en-US" sz="1400" dirty="0">
              <a:solidFill>
                <a:schemeClr val="accent2"/>
              </a:solidFill>
              <a:latin typeface="+mn-lt"/>
              <a:ea typeface="+mn-ea"/>
              <a:cs typeface="+mn-cs"/>
            </a:endParaRPr>
          </a:p>
          <a:p>
            <a:pPr>
              <a:lnSpc>
                <a:spcPct val="90000"/>
              </a:lnSpc>
              <a:spcBef>
                <a:spcPts val="1000"/>
              </a:spcBef>
              <a:buClr>
                <a:srgbClr val="A5A5A5"/>
              </a:buClr>
              <a:buFont typeface="Arial" panose="020B0604020202020204" pitchFamily="34" charset="0"/>
              <a:defRPr/>
            </a:pPr>
            <a:endParaRPr lang="en-US" sz="2000" dirty="0">
              <a:solidFill>
                <a:schemeClr val="accent2"/>
              </a:solidFill>
              <a:latin typeface="+mn-lt"/>
              <a:ea typeface="+mn-ea"/>
              <a:cs typeface="+mn-cs"/>
            </a:endParaRPr>
          </a:p>
          <a:p>
            <a:pPr>
              <a:lnSpc>
                <a:spcPct val="90000"/>
              </a:lnSpc>
              <a:spcBef>
                <a:spcPts val="1000"/>
              </a:spcBef>
              <a:buClr>
                <a:srgbClr val="A5A5A5"/>
              </a:buClr>
              <a:buFont typeface="Arial" panose="020B0604020202020204" pitchFamily="34" charset="0"/>
              <a:defRPr/>
            </a:pPr>
            <a:r>
              <a:rPr lang="en-US" sz="2200" dirty="0">
                <a:solidFill>
                  <a:schemeClr val="accent2"/>
                </a:solidFill>
                <a:latin typeface="+mn-lt"/>
                <a:ea typeface="+mn-ea"/>
                <a:cs typeface="+mn-cs"/>
              </a:rPr>
              <a:t>Fact check and use trusted sources</a:t>
            </a:r>
            <a:endParaRPr lang="en-GB" sz="2200" dirty="0">
              <a:solidFill>
                <a:schemeClr val="accent2"/>
              </a:solidFill>
              <a:latin typeface="+mn-lt"/>
              <a:ea typeface="+mn-ea"/>
              <a:cs typeface="+mn-cs"/>
            </a:endParaRPr>
          </a:p>
        </p:txBody>
      </p:sp>
    </p:spTree>
    <p:extLst>
      <p:ext uri="{BB962C8B-B14F-4D97-AF65-F5344CB8AC3E}">
        <p14:creationId xmlns:p14="http://schemas.microsoft.com/office/powerpoint/2010/main" val="2003942472"/>
      </p:ext>
    </p:extLst>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0"/>
                                  </p:stCondLst>
                                  <p:childTnLst>
                                    <p:set>
                                      <p:cBhvr>
                                        <p:cTn id="21"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childTnLst>
                                </p:cTn>
                              </p:par>
                            </p:childTnLst>
                          </p:cTn>
                        </p:par>
                        <p:par>
                          <p:cTn id="26" fill="hold">
                            <p:stCondLst>
                              <p:cond delay="0"/>
                            </p:stCondLst>
                            <p:childTnLst>
                              <p:par>
                                <p:cTn id="27" presetID="1" presetClass="entr" presetSubtype="0" fill="hold" nodeType="afterEffect">
                                  <p:stCondLst>
                                    <p:cond delay="0"/>
                                  </p:stCondLst>
                                  <p:childTnLst>
                                    <p:set>
                                      <p:cBhvr>
                                        <p:cTn id="2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F2B9E-FDA7-B969-B2B8-2929FE46CFDB}"/>
              </a:ext>
            </a:extLst>
          </p:cNvPr>
          <p:cNvSpPr>
            <a:spLocks noGrp="1"/>
          </p:cNvSpPr>
          <p:nvPr>
            <p:ph type="title"/>
          </p:nvPr>
        </p:nvSpPr>
        <p:spPr/>
        <p:txBody>
          <a:bodyPr/>
          <a:lstStyle/>
          <a:p>
            <a:r>
              <a:rPr lang="en-US" dirty="0">
                <a:solidFill>
                  <a:srgbClr val="1F94C0"/>
                </a:solidFill>
              </a:rPr>
              <a:t>Beware of ‘the Google’</a:t>
            </a:r>
            <a:endParaRPr lang="en-GB" dirty="0">
              <a:solidFill>
                <a:srgbClr val="1F94C0"/>
              </a:solidFill>
            </a:endParaRPr>
          </a:p>
        </p:txBody>
      </p:sp>
      <p:pic>
        <p:nvPicPr>
          <p:cNvPr id="4" name="Content Placeholder 3">
            <a:extLst>
              <a:ext uri="{FF2B5EF4-FFF2-40B4-BE49-F238E27FC236}">
                <a16:creationId xmlns:a16="http://schemas.microsoft.com/office/drawing/2014/main" id="{E6E56704-08D9-AE71-AE47-4EEF8A770D89}"/>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rcRect/>
          <a:stretch/>
        </p:blipFill>
        <p:spPr>
          <a:xfrm>
            <a:off x="1347019" y="1143152"/>
            <a:ext cx="8298893" cy="4571695"/>
          </a:xfrm>
          <a:prstGeom prst="rect">
            <a:avLst/>
          </a:prstGeom>
        </p:spPr>
      </p:pic>
      <p:sp>
        <p:nvSpPr>
          <p:cNvPr id="3" name="Rectangle: Rounded Corners 2">
            <a:extLst>
              <a:ext uri="{FF2B5EF4-FFF2-40B4-BE49-F238E27FC236}">
                <a16:creationId xmlns:a16="http://schemas.microsoft.com/office/drawing/2014/main" id="{59FFBF45-6FCF-82A5-B147-3C9ACFE94597}"/>
              </a:ext>
            </a:extLst>
          </p:cNvPr>
          <p:cNvSpPr/>
          <p:nvPr/>
        </p:nvSpPr>
        <p:spPr>
          <a:xfrm>
            <a:off x="2221792" y="1164418"/>
            <a:ext cx="542261" cy="228448"/>
          </a:xfrm>
          <a:prstGeom prst="round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226485035"/>
      </p:ext>
    </p:extLst>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D13D3-7E05-22E8-358A-E51B62CFFBD6}"/>
              </a:ext>
            </a:extLst>
          </p:cNvPr>
          <p:cNvSpPr>
            <a:spLocks noGrp="1"/>
          </p:cNvSpPr>
          <p:nvPr>
            <p:ph type="title"/>
          </p:nvPr>
        </p:nvSpPr>
        <p:spPr>
          <a:xfrm>
            <a:off x="230910" y="282001"/>
            <a:ext cx="5721374" cy="729381"/>
          </a:xfrm>
        </p:spPr>
        <p:txBody>
          <a:bodyPr>
            <a:normAutofit fontScale="90000"/>
          </a:bodyPr>
          <a:lstStyle/>
          <a:p>
            <a:r>
              <a:rPr lang="en-US" dirty="0">
                <a:solidFill>
                  <a:srgbClr val="1F94C0"/>
                </a:solidFill>
              </a:rPr>
              <a:t>Which Manaus would you like to visit?</a:t>
            </a:r>
            <a:endParaRPr lang="en-GB" dirty="0">
              <a:solidFill>
                <a:srgbClr val="1F94C0"/>
              </a:solidFill>
            </a:endParaRPr>
          </a:p>
        </p:txBody>
      </p:sp>
      <p:sp>
        <p:nvSpPr>
          <p:cNvPr id="24" name="TextBox 23">
            <a:extLst>
              <a:ext uri="{FF2B5EF4-FFF2-40B4-BE49-F238E27FC236}">
                <a16:creationId xmlns:a16="http://schemas.microsoft.com/office/drawing/2014/main" id="{526E8613-F827-CFF7-57E3-B4DF10785B6A}"/>
              </a:ext>
            </a:extLst>
          </p:cNvPr>
          <p:cNvSpPr txBox="1"/>
          <p:nvPr/>
        </p:nvSpPr>
        <p:spPr>
          <a:xfrm>
            <a:off x="9709183" y="10379011"/>
            <a:ext cx="1146665" cy="769441"/>
          </a:xfrm>
          <a:prstGeom prst="rect">
            <a:avLst/>
          </a:prstGeom>
          <a:noFill/>
        </p:spPr>
        <p:txBody>
          <a:bodyPr wrap="square">
            <a:spAutoFit/>
          </a:bodyPr>
          <a:lstStyle/>
          <a:p>
            <a:r>
              <a:rPr lang="en-US" sz="1100" dirty="0">
                <a:solidFill>
                  <a:srgbClr val="777777"/>
                </a:solidFill>
                <a:latin typeface="Noto Sans" panose="020B0502040504020204" pitchFamily="34" charset="0"/>
              </a:rPr>
              <a:t>Next door neighbour – Cairo from the Pyramids</a:t>
            </a:r>
            <a:endParaRPr lang="en-GB" sz="1100" dirty="0"/>
          </a:p>
        </p:txBody>
      </p:sp>
      <p:pic>
        <p:nvPicPr>
          <p:cNvPr id="10" name="Picture 9">
            <a:extLst>
              <a:ext uri="{FF2B5EF4-FFF2-40B4-BE49-F238E27FC236}">
                <a16:creationId xmlns:a16="http://schemas.microsoft.com/office/drawing/2014/main" id="{AFE21A26-08DB-8C96-ADC4-AB1E3927765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30909" y="2008449"/>
            <a:ext cx="5721374" cy="3012206"/>
          </a:xfrm>
          <a:prstGeom prst="rect">
            <a:avLst/>
          </a:prstGeom>
          <a:ln w="38100">
            <a:solidFill>
              <a:srgbClr val="1F94C0"/>
            </a:solidFill>
          </a:ln>
        </p:spPr>
      </p:pic>
      <p:pic>
        <p:nvPicPr>
          <p:cNvPr id="15" name="Picture 14">
            <a:extLst>
              <a:ext uri="{FF2B5EF4-FFF2-40B4-BE49-F238E27FC236}">
                <a16:creationId xmlns:a16="http://schemas.microsoft.com/office/drawing/2014/main" id="{A4226C2F-C7F9-C46F-DE38-B72C8CCB70D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62916" y="3530009"/>
            <a:ext cx="4434852" cy="2932133"/>
          </a:xfrm>
          <a:prstGeom prst="rect">
            <a:avLst/>
          </a:prstGeom>
          <a:ln w="38100">
            <a:solidFill>
              <a:srgbClr val="1F94C0"/>
            </a:solidFill>
          </a:ln>
        </p:spPr>
      </p:pic>
      <p:sp>
        <p:nvSpPr>
          <p:cNvPr id="19" name="TextBox 18">
            <a:extLst>
              <a:ext uri="{FF2B5EF4-FFF2-40B4-BE49-F238E27FC236}">
                <a16:creationId xmlns:a16="http://schemas.microsoft.com/office/drawing/2014/main" id="{8359F4F5-3814-84D6-2898-E40CA6DEF497}"/>
              </a:ext>
            </a:extLst>
          </p:cNvPr>
          <p:cNvSpPr txBox="1"/>
          <p:nvPr/>
        </p:nvSpPr>
        <p:spPr>
          <a:xfrm>
            <a:off x="6862916" y="6434995"/>
            <a:ext cx="6096000" cy="215444"/>
          </a:xfrm>
          <a:prstGeom prst="rect">
            <a:avLst/>
          </a:prstGeom>
          <a:noFill/>
        </p:spPr>
        <p:txBody>
          <a:bodyPr wrap="square">
            <a:spAutoFit/>
          </a:bodyPr>
          <a:lstStyle/>
          <a:p>
            <a:r>
              <a:rPr lang="en-GB" sz="800" dirty="0">
                <a:hlinkClick r:id="rId4"/>
              </a:rPr>
              <a:t>https://www.worldnomads.com/explore/south-america/brazil/manaus-amazon-gateway</a:t>
            </a:r>
            <a:r>
              <a:rPr lang="en-GB" sz="800" dirty="0"/>
              <a:t> </a:t>
            </a:r>
          </a:p>
        </p:txBody>
      </p:sp>
      <p:pic>
        <p:nvPicPr>
          <p:cNvPr id="20" name="Picture 19">
            <a:extLst>
              <a:ext uri="{FF2B5EF4-FFF2-40B4-BE49-F238E27FC236}">
                <a16:creationId xmlns:a16="http://schemas.microsoft.com/office/drawing/2014/main" id="{96B27963-F0E3-4680-7CE8-7F763CB01968}"/>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862916" y="208447"/>
            <a:ext cx="4434852" cy="2930361"/>
          </a:xfrm>
          <a:prstGeom prst="rect">
            <a:avLst/>
          </a:prstGeom>
          <a:ln w="38100">
            <a:solidFill>
              <a:srgbClr val="1F94C0"/>
            </a:solidFill>
          </a:ln>
        </p:spPr>
      </p:pic>
      <p:sp>
        <p:nvSpPr>
          <p:cNvPr id="23" name="TextBox 22">
            <a:extLst>
              <a:ext uri="{FF2B5EF4-FFF2-40B4-BE49-F238E27FC236}">
                <a16:creationId xmlns:a16="http://schemas.microsoft.com/office/drawing/2014/main" id="{7522637D-CD56-B3D1-8111-4A009386254E}"/>
              </a:ext>
            </a:extLst>
          </p:cNvPr>
          <p:cNvSpPr txBox="1"/>
          <p:nvPr/>
        </p:nvSpPr>
        <p:spPr>
          <a:xfrm>
            <a:off x="6862916" y="3213556"/>
            <a:ext cx="6479458" cy="215444"/>
          </a:xfrm>
          <a:prstGeom prst="rect">
            <a:avLst/>
          </a:prstGeom>
          <a:noFill/>
        </p:spPr>
        <p:txBody>
          <a:bodyPr wrap="square">
            <a:spAutoFit/>
          </a:bodyPr>
          <a:lstStyle/>
          <a:p>
            <a:r>
              <a:rPr lang="en-GB" sz="800" dirty="0">
                <a:hlinkClick r:id="rId6"/>
              </a:rPr>
              <a:t>https://en.wikivoyage.org/wiki/Manaus</a:t>
            </a:r>
            <a:r>
              <a:rPr lang="en-GB" sz="800" dirty="0"/>
              <a:t> </a:t>
            </a:r>
          </a:p>
        </p:txBody>
      </p:sp>
      <p:sp>
        <p:nvSpPr>
          <p:cNvPr id="25" name="Arrow: Right 24">
            <a:extLst>
              <a:ext uri="{FF2B5EF4-FFF2-40B4-BE49-F238E27FC236}">
                <a16:creationId xmlns:a16="http://schemas.microsoft.com/office/drawing/2014/main" id="{65BC3935-F450-1EF7-4055-92460F00D43B}"/>
              </a:ext>
            </a:extLst>
          </p:cNvPr>
          <p:cNvSpPr/>
          <p:nvPr/>
        </p:nvSpPr>
        <p:spPr>
          <a:xfrm rot="20710869">
            <a:off x="3806958" y="1718582"/>
            <a:ext cx="2841522" cy="579733"/>
          </a:xfrm>
          <a:prstGeom prst="right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GB" dirty="0"/>
          </a:p>
        </p:txBody>
      </p:sp>
      <p:sp>
        <p:nvSpPr>
          <p:cNvPr id="26" name="Arrow: Right 25">
            <a:extLst>
              <a:ext uri="{FF2B5EF4-FFF2-40B4-BE49-F238E27FC236}">
                <a16:creationId xmlns:a16="http://schemas.microsoft.com/office/drawing/2014/main" id="{426851CC-AB51-1936-4111-E248CC20C1B9}"/>
              </a:ext>
            </a:extLst>
          </p:cNvPr>
          <p:cNvSpPr/>
          <p:nvPr/>
        </p:nvSpPr>
        <p:spPr>
          <a:xfrm rot="370462">
            <a:off x="2566743" y="4489374"/>
            <a:ext cx="4089303" cy="579733"/>
          </a:xfrm>
          <a:prstGeom prst="right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0593209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2BF7A-7AB5-F90D-16EB-FC25D42F648D}"/>
              </a:ext>
            </a:extLst>
          </p:cNvPr>
          <p:cNvSpPr>
            <a:spLocks noGrp="1"/>
          </p:cNvSpPr>
          <p:nvPr>
            <p:ph type="title"/>
          </p:nvPr>
        </p:nvSpPr>
        <p:spPr/>
        <p:txBody>
          <a:bodyPr/>
          <a:lstStyle/>
          <a:p>
            <a:r>
              <a:rPr lang="en-US" dirty="0">
                <a:solidFill>
                  <a:srgbClr val="1F94C0"/>
                </a:solidFill>
              </a:rPr>
              <a:t>Is the population more or less than the UK?</a:t>
            </a:r>
            <a:endParaRPr lang="en-GB" dirty="0">
              <a:solidFill>
                <a:srgbClr val="1F94C0"/>
              </a:solidFill>
            </a:endParaRPr>
          </a:p>
        </p:txBody>
      </p:sp>
      <p:pic>
        <p:nvPicPr>
          <p:cNvPr id="5" name="Content Placeholder 4">
            <a:extLst>
              <a:ext uri="{FF2B5EF4-FFF2-40B4-BE49-F238E27FC236}">
                <a16:creationId xmlns:a16="http://schemas.microsoft.com/office/drawing/2014/main" id="{7EFF035E-31B1-F1A9-517A-F718D10E360F}"/>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rcRect/>
          <a:stretch/>
        </p:blipFill>
        <p:spPr>
          <a:xfrm>
            <a:off x="849520" y="1209998"/>
            <a:ext cx="5066521" cy="3974037"/>
          </a:xfrm>
          <a:prstGeom prst="rect">
            <a:avLst/>
          </a:prstGeom>
          <a:ln w="127000" cap="sq">
            <a:solidFill>
              <a:srgbClr val="1F94C0"/>
            </a:solidFill>
            <a:miter lim="800000"/>
          </a:ln>
          <a:effectLst>
            <a:outerShdw blurRad="57150" dist="50800" dir="2700000" algn="tl" rotWithShape="0">
              <a:srgbClr val="000000">
                <a:alpha val="40000"/>
              </a:srgbClr>
            </a:outerShdw>
          </a:effectLst>
        </p:spPr>
      </p:pic>
      <p:sp>
        <p:nvSpPr>
          <p:cNvPr id="6" name="Title 1">
            <a:extLst>
              <a:ext uri="{FF2B5EF4-FFF2-40B4-BE49-F238E27FC236}">
                <a16:creationId xmlns:a16="http://schemas.microsoft.com/office/drawing/2014/main" id="{1F922914-FF45-4003-A3A0-2FB180C1CA7B}"/>
              </a:ext>
            </a:extLst>
          </p:cNvPr>
          <p:cNvSpPr txBox="1">
            <a:spLocks/>
          </p:cNvSpPr>
          <p:nvPr/>
        </p:nvSpPr>
        <p:spPr>
          <a:xfrm>
            <a:off x="7497371" y="4117235"/>
            <a:ext cx="3602835" cy="1066800"/>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Tahoma" pitchFamily="34" charset="0"/>
                <a:ea typeface="Tahoma" pitchFamily="34" charset="0"/>
                <a:cs typeface="Tahoma" pitchFamily="34" charset="0"/>
              </a:defRPr>
            </a:lvl1pPr>
          </a:lstStyle>
          <a:p>
            <a:pPr algn="ctr"/>
            <a:r>
              <a:rPr lang="en-US" sz="2800" dirty="0">
                <a:solidFill>
                  <a:schemeClr val="accent3"/>
                </a:solidFill>
              </a:rPr>
              <a:t>What about in terms of density?</a:t>
            </a:r>
            <a:endParaRPr lang="en-GB" sz="2800" dirty="0">
              <a:solidFill>
                <a:schemeClr val="accent3"/>
              </a:solidFill>
            </a:endParaRPr>
          </a:p>
        </p:txBody>
      </p:sp>
      <p:sp>
        <p:nvSpPr>
          <p:cNvPr id="8" name="TextBox 7">
            <a:extLst>
              <a:ext uri="{FF2B5EF4-FFF2-40B4-BE49-F238E27FC236}">
                <a16:creationId xmlns:a16="http://schemas.microsoft.com/office/drawing/2014/main" id="{8D044D20-21B3-B0F9-8392-9C6D57FBF8B6}"/>
              </a:ext>
            </a:extLst>
          </p:cNvPr>
          <p:cNvSpPr txBox="1"/>
          <p:nvPr/>
        </p:nvSpPr>
        <p:spPr>
          <a:xfrm>
            <a:off x="2847921" y="5371003"/>
            <a:ext cx="3234224" cy="246221"/>
          </a:xfrm>
          <a:prstGeom prst="rect">
            <a:avLst/>
          </a:prstGeom>
          <a:noFill/>
        </p:spPr>
        <p:txBody>
          <a:bodyPr wrap="square">
            <a:spAutoFit/>
          </a:bodyPr>
          <a:lstStyle/>
          <a:p>
            <a:pPr algn="ctr"/>
            <a:r>
              <a:rPr lang="en-GB" sz="1000" dirty="0">
                <a:hlinkClick r:id="rId3"/>
              </a:rPr>
              <a:t>https://worldpopulationreview.com/countries</a:t>
            </a:r>
            <a:r>
              <a:rPr lang="en-GB" sz="1000" dirty="0"/>
              <a:t>  </a:t>
            </a:r>
          </a:p>
        </p:txBody>
      </p:sp>
      <p:pic>
        <p:nvPicPr>
          <p:cNvPr id="4" name="Picture 3">
            <a:extLst>
              <a:ext uri="{FF2B5EF4-FFF2-40B4-BE49-F238E27FC236}">
                <a16:creationId xmlns:a16="http://schemas.microsoft.com/office/drawing/2014/main" id="{0C19F5F9-C56C-308A-CDEA-0932A3E5AC6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83030" y="1209998"/>
            <a:ext cx="3031518" cy="2445488"/>
          </a:xfrm>
          <a:prstGeom prst="rect">
            <a:avLst/>
          </a:prstGeom>
          <a:ln w="38100">
            <a:solidFill>
              <a:srgbClr val="1F94C0"/>
            </a:solidFill>
          </a:ln>
        </p:spPr>
      </p:pic>
    </p:spTree>
    <p:extLst>
      <p:ext uri="{BB962C8B-B14F-4D97-AF65-F5344CB8AC3E}">
        <p14:creationId xmlns:p14="http://schemas.microsoft.com/office/powerpoint/2010/main" val="3316725473"/>
      </p:ext>
    </p:extLst>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4977EF3-D4E9-207E-D8F0-87275F1F24B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75169" y="506310"/>
            <a:ext cx="2419759" cy="2050479"/>
          </a:xfrm>
          <a:prstGeom prst="rect">
            <a:avLst/>
          </a:prstGeom>
          <a:ln w="38100">
            <a:solidFill>
              <a:srgbClr val="1F94C0"/>
            </a:solidFill>
          </a:ln>
        </p:spPr>
      </p:pic>
      <p:pic>
        <p:nvPicPr>
          <p:cNvPr id="6" name="Picture 5">
            <a:extLst>
              <a:ext uri="{FF2B5EF4-FFF2-40B4-BE49-F238E27FC236}">
                <a16:creationId xmlns:a16="http://schemas.microsoft.com/office/drawing/2014/main" id="{516F8D6C-2F12-2199-6E92-4F8958577BF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436885" y="523302"/>
            <a:ext cx="2385837" cy="2033487"/>
          </a:xfrm>
          <a:prstGeom prst="rect">
            <a:avLst/>
          </a:prstGeom>
          <a:ln w="38100">
            <a:solidFill>
              <a:srgbClr val="1F94C0"/>
            </a:solidFill>
          </a:ln>
        </p:spPr>
      </p:pic>
      <p:pic>
        <p:nvPicPr>
          <p:cNvPr id="7" name="Picture 6">
            <a:extLst>
              <a:ext uri="{FF2B5EF4-FFF2-40B4-BE49-F238E27FC236}">
                <a16:creationId xmlns:a16="http://schemas.microsoft.com/office/drawing/2014/main" id="{DF3A7AC5-08C2-4E6E-4F48-897B891F715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73637" y="523303"/>
            <a:ext cx="2567578" cy="2016492"/>
          </a:xfrm>
          <a:prstGeom prst="rect">
            <a:avLst/>
          </a:prstGeom>
          <a:ln w="38100">
            <a:solidFill>
              <a:srgbClr val="1F94C0"/>
            </a:solidFill>
          </a:ln>
        </p:spPr>
      </p:pic>
      <p:pic>
        <p:nvPicPr>
          <p:cNvPr id="11" name="Picture 10">
            <a:extLst>
              <a:ext uri="{FF2B5EF4-FFF2-40B4-BE49-F238E27FC236}">
                <a16:creationId xmlns:a16="http://schemas.microsoft.com/office/drawing/2014/main" id="{0567238D-88FC-5FC5-C04B-7722AF3D995A}"/>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69067" y="3429000"/>
            <a:ext cx="2431963" cy="2050479"/>
          </a:xfrm>
          <a:prstGeom prst="rect">
            <a:avLst/>
          </a:prstGeom>
          <a:ln w="38100">
            <a:solidFill>
              <a:srgbClr val="1F94C0"/>
            </a:solidFill>
          </a:ln>
        </p:spPr>
      </p:pic>
      <p:pic>
        <p:nvPicPr>
          <p:cNvPr id="12" name="Picture 11">
            <a:extLst>
              <a:ext uri="{FF2B5EF4-FFF2-40B4-BE49-F238E27FC236}">
                <a16:creationId xmlns:a16="http://schemas.microsoft.com/office/drawing/2014/main" id="{DF8D0393-8A41-7BB9-0C5F-95365304663A}"/>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6386350" y="3429000"/>
            <a:ext cx="2486906" cy="2050479"/>
          </a:xfrm>
          <a:prstGeom prst="rect">
            <a:avLst/>
          </a:prstGeom>
          <a:ln w="38100">
            <a:solidFill>
              <a:srgbClr val="1F94C0"/>
            </a:solidFill>
          </a:ln>
        </p:spPr>
      </p:pic>
      <p:pic>
        <p:nvPicPr>
          <p:cNvPr id="13" name="Picture 12">
            <a:extLst>
              <a:ext uri="{FF2B5EF4-FFF2-40B4-BE49-F238E27FC236}">
                <a16:creationId xmlns:a16="http://schemas.microsoft.com/office/drawing/2014/main" id="{D7956E25-012C-8B48-60D0-420EC4573CBD}"/>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3473637" y="3429000"/>
            <a:ext cx="2462987" cy="2050479"/>
          </a:xfrm>
          <a:prstGeom prst="rect">
            <a:avLst/>
          </a:prstGeom>
          <a:ln w="38100">
            <a:solidFill>
              <a:srgbClr val="1F94C0"/>
            </a:solidFill>
          </a:ln>
        </p:spPr>
      </p:pic>
      <p:sp>
        <p:nvSpPr>
          <p:cNvPr id="15" name="TextBox 14">
            <a:extLst>
              <a:ext uri="{FF2B5EF4-FFF2-40B4-BE49-F238E27FC236}">
                <a16:creationId xmlns:a16="http://schemas.microsoft.com/office/drawing/2014/main" id="{6A1FBED0-95C1-08CE-0A7A-A0782D319FAF}"/>
              </a:ext>
            </a:extLst>
          </p:cNvPr>
          <p:cNvSpPr txBox="1"/>
          <p:nvPr/>
        </p:nvSpPr>
        <p:spPr>
          <a:xfrm>
            <a:off x="3572904" y="2616537"/>
            <a:ext cx="2646993" cy="400110"/>
          </a:xfrm>
          <a:prstGeom prst="rect">
            <a:avLst/>
          </a:prstGeom>
          <a:noFill/>
        </p:spPr>
        <p:txBody>
          <a:bodyPr wrap="square">
            <a:spAutoFit/>
          </a:bodyPr>
          <a:lstStyle/>
          <a:p>
            <a:r>
              <a:rPr lang="en-GB" sz="1000" dirty="0">
                <a:hlinkClick r:id="rId8"/>
              </a:rPr>
              <a:t>https://worldpopulationreview.com/country-rankings/infant-mortality-rate-by-country</a:t>
            </a:r>
            <a:r>
              <a:rPr lang="en-GB" sz="1000" dirty="0"/>
              <a:t> </a:t>
            </a:r>
          </a:p>
        </p:txBody>
      </p:sp>
      <p:sp>
        <p:nvSpPr>
          <p:cNvPr id="17" name="TextBox 16">
            <a:extLst>
              <a:ext uri="{FF2B5EF4-FFF2-40B4-BE49-F238E27FC236}">
                <a16:creationId xmlns:a16="http://schemas.microsoft.com/office/drawing/2014/main" id="{30EA1FEB-FFC2-9FB0-4452-FF253808E26A}"/>
              </a:ext>
            </a:extLst>
          </p:cNvPr>
          <p:cNvSpPr txBox="1"/>
          <p:nvPr/>
        </p:nvSpPr>
        <p:spPr>
          <a:xfrm>
            <a:off x="6422321" y="2616537"/>
            <a:ext cx="2491273" cy="400110"/>
          </a:xfrm>
          <a:prstGeom prst="rect">
            <a:avLst/>
          </a:prstGeom>
          <a:noFill/>
        </p:spPr>
        <p:txBody>
          <a:bodyPr wrap="square">
            <a:spAutoFit/>
          </a:bodyPr>
          <a:lstStyle/>
          <a:p>
            <a:r>
              <a:rPr lang="en-GB" sz="1000" dirty="0">
                <a:hlinkClick r:id="rId9"/>
              </a:rPr>
              <a:t>https://worldpopulationreview.com/country-rankings/standard-of-living-by-country</a:t>
            </a:r>
            <a:r>
              <a:rPr lang="en-GB" sz="1000" dirty="0"/>
              <a:t> </a:t>
            </a:r>
          </a:p>
        </p:txBody>
      </p:sp>
      <p:sp>
        <p:nvSpPr>
          <p:cNvPr id="19" name="TextBox 18">
            <a:extLst>
              <a:ext uri="{FF2B5EF4-FFF2-40B4-BE49-F238E27FC236}">
                <a16:creationId xmlns:a16="http://schemas.microsoft.com/office/drawing/2014/main" id="{16B322E7-AE66-70C6-B8EF-182E8BF92A1E}"/>
              </a:ext>
            </a:extLst>
          </p:cNvPr>
          <p:cNvSpPr txBox="1"/>
          <p:nvPr/>
        </p:nvSpPr>
        <p:spPr>
          <a:xfrm>
            <a:off x="743345" y="2616537"/>
            <a:ext cx="2419759" cy="400110"/>
          </a:xfrm>
          <a:prstGeom prst="rect">
            <a:avLst/>
          </a:prstGeom>
          <a:noFill/>
        </p:spPr>
        <p:txBody>
          <a:bodyPr wrap="square">
            <a:spAutoFit/>
          </a:bodyPr>
          <a:lstStyle/>
          <a:p>
            <a:r>
              <a:rPr lang="en-GB" sz="1000" dirty="0">
                <a:hlinkClick r:id="rId10"/>
              </a:rPr>
              <a:t>https://worldpopulationreview.com/country-rankings/countries-by-density</a:t>
            </a:r>
            <a:r>
              <a:rPr lang="en-GB" sz="1000" dirty="0"/>
              <a:t> </a:t>
            </a:r>
          </a:p>
        </p:txBody>
      </p:sp>
      <p:sp>
        <p:nvSpPr>
          <p:cNvPr id="21" name="TextBox 20">
            <a:extLst>
              <a:ext uri="{FF2B5EF4-FFF2-40B4-BE49-F238E27FC236}">
                <a16:creationId xmlns:a16="http://schemas.microsoft.com/office/drawing/2014/main" id="{D715BE4F-F9A4-6A21-8F5E-5CC32BCB233D}"/>
              </a:ext>
            </a:extLst>
          </p:cNvPr>
          <p:cNvSpPr txBox="1"/>
          <p:nvPr/>
        </p:nvSpPr>
        <p:spPr>
          <a:xfrm>
            <a:off x="634548" y="5615427"/>
            <a:ext cx="2419759" cy="400110"/>
          </a:xfrm>
          <a:prstGeom prst="rect">
            <a:avLst/>
          </a:prstGeom>
          <a:noFill/>
        </p:spPr>
        <p:txBody>
          <a:bodyPr wrap="square">
            <a:spAutoFit/>
          </a:bodyPr>
          <a:lstStyle/>
          <a:p>
            <a:r>
              <a:rPr lang="en-GB" sz="1000" dirty="0"/>
              <a:t>https://worldpopulationreview.com/country-rankings/life-expectancy-by-country</a:t>
            </a:r>
          </a:p>
        </p:txBody>
      </p:sp>
      <p:sp>
        <p:nvSpPr>
          <p:cNvPr id="23" name="TextBox 22">
            <a:extLst>
              <a:ext uri="{FF2B5EF4-FFF2-40B4-BE49-F238E27FC236}">
                <a16:creationId xmlns:a16="http://schemas.microsoft.com/office/drawing/2014/main" id="{BF63CA7F-C612-3837-D513-8E302E01C00A}"/>
              </a:ext>
            </a:extLst>
          </p:cNvPr>
          <p:cNvSpPr txBox="1"/>
          <p:nvPr/>
        </p:nvSpPr>
        <p:spPr>
          <a:xfrm>
            <a:off x="3485206" y="5660416"/>
            <a:ext cx="2491273" cy="400110"/>
          </a:xfrm>
          <a:prstGeom prst="rect">
            <a:avLst/>
          </a:prstGeom>
          <a:noFill/>
        </p:spPr>
        <p:txBody>
          <a:bodyPr wrap="square">
            <a:spAutoFit/>
          </a:bodyPr>
          <a:lstStyle/>
          <a:p>
            <a:r>
              <a:rPr lang="en-GB" sz="1000" dirty="0"/>
              <a:t>https://worldpopulationreview.com/country-rankings/largest-countries-in-the-world</a:t>
            </a:r>
          </a:p>
        </p:txBody>
      </p:sp>
      <p:sp>
        <p:nvSpPr>
          <p:cNvPr id="25" name="TextBox 24">
            <a:extLst>
              <a:ext uri="{FF2B5EF4-FFF2-40B4-BE49-F238E27FC236}">
                <a16:creationId xmlns:a16="http://schemas.microsoft.com/office/drawing/2014/main" id="{E333FF16-E51C-1846-91CB-8FDBE0239961}"/>
              </a:ext>
            </a:extLst>
          </p:cNvPr>
          <p:cNvSpPr txBox="1"/>
          <p:nvPr/>
        </p:nvSpPr>
        <p:spPr>
          <a:xfrm>
            <a:off x="6294541" y="5660416"/>
            <a:ext cx="1987472" cy="553998"/>
          </a:xfrm>
          <a:prstGeom prst="rect">
            <a:avLst/>
          </a:prstGeom>
          <a:noFill/>
        </p:spPr>
        <p:txBody>
          <a:bodyPr wrap="square">
            <a:spAutoFit/>
          </a:bodyPr>
          <a:lstStyle/>
          <a:p>
            <a:r>
              <a:rPr lang="en-GB" sz="1000" dirty="0"/>
              <a:t>https://worldpopulationreview.com/country-rankings/birth-rate-by-country</a:t>
            </a:r>
          </a:p>
        </p:txBody>
      </p:sp>
      <p:grpSp>
        <p:nvGrpSpPr>
          <p:cNvPr id="2" name="Group 1">
            <a:extLst>
              <a:ext uri="{FF2B5EF4-FFF2-40B4-BE49-F238E27FC236}">
                <a16:creationId xmlns:a16="http://schemas.microsoft.com/office/drawing/2014/main" id="{7BF17BF9-A71A-85BE-8C83-9A9CE10170D1}"/>
              </a:ext>
            </a:extLst>
          </p:cNvPr>
          <p:cNvGrpSpPr/>
          <p:nvPr/>
        </p:nvGrpSpPr>
        <p:grpSpPr>
          <a:xfrm>
            <a:off x="9194531" y="230503"/>
            <a:ext cx="2466692" cy="2027275"/>
            <a:chOff x="8346620" y="715924"/>
            <a:chExt cx="2466692" cy="2027275"/>
          </a:xfrm>
        </p:grpSpPr>
        <p:sp>
          <p:nvSpPr>
            <p:cNvPr id="3" name="Rectangle: Rounded Corners 2">
              <a:extLst>
                <a:ext uri="{FF2B5EF4-FFF2-40B4-BE49-F238E27FC236}">
                  <a16:creationId xmlns:a16="http://schemas.microsoft.com/office/drawing/2014/main" id="{62E6046D-7E0B-08EE-B3D5-489046856BC9}"/>
                </a:ext>
              </a:extLst>
            </p:cNvPr>
            <p:cNvSpPr/>
            <p:nvPr/>
          </p:nvSpPr>
          <p:spPr>
            <a:xfrm>
              <a:off x="8346620" y="715924"/>
              <a:ext cx="2466692" cy="2027275"/>
            </a:xfrm>
            <a:prstGeom prst="roundRect">
              <a:avLst/>
            </a:prstGeom>
            <a:noFill/>
            <a:ln w="38100">
              <a:solidFill>
                <a:srgbClr val="C323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80466DBE-7245-BA4E-3B57-FCFF92BB779F}"/>
                </a:ext>
              </a:extLst>
            </p:cNvPr>
            <p:cNvSpPr txBox="1"/>
            <p:nvPr/>
          </p:nvSpPr>
          <p:spPr>
            <a:xfrm>
              <a:off x="8572632" y="1375618"/>
              <a:ext cx="2209323" cy="707886"/>
            </a:xfrm>
            <a:prstGeom prst="rect">
              <a:avLst/>
            </a:prstGeom>
            <a:noFill/>
          </p:spPr>
          <p:txBody>
            <a:bodyPr wrap="none" rtlCol="0">
              <a:spAutoFit/>
            </a:bodyPr>
            <a:lstStyle/>
            <a:p>
              <a:r>
                <a:rPr lang="en-US" sz="4000" dirty="0">
                  <a:solidFill>
                    <a:srgbClr val="C32359"/>
                  </a:solidFill>
                </a:rPr>
                <a:t>So what…</a:t>
              </a:r>
              <a:endParaRPr lang="en-GB" sz="4000" dirty="0">
                <a:solidFill>
                  <a:srgbClr val="C32359"/>
                </a:solidFill>
              </a:endParaRPr>
            </a:p>
          </p:txBody>
        </p:sp>
      </p:grpSp>
      <p:grpSp>
        <p:nvGrpSpPr>
          <p:cNvPr id="8" name="Group 7">
            <a:extLst>
              <a:ext uri="{FF2B5EF4-FFF2-40B4-BE49-F238E27FC236}">
                <a16:creationId xmlns:a16="http://schemas.microsoft.com/office/drawing/2014/main" id="{767126E8-90F6-5AF4-453E-4F7FAE1D0F96}"/>
              </a:ext>
            </a:extLst>
          </p:cNvPr>
          <p:cNvGrpSpPr/>
          <p:nvPr/>
        </p:nvGrpSpPr>
        <p:grpSpPr>
          <a:xfrm>
            <a:off x="9220343" y="2359231"/>
            <a:ext cx="2466692" cy="2027275"/>
            <a:chOff x="8346620" y="715924"/>
            <a:chExt cx="2466692" cy="2027275"/>
          </a:xfrm>
        </p:grpSpPr>
        <p:sp>
          <p:nvSpPr>
            <p:cNvPr id="9" name="Rectangle: Rounded Corners 8">
              <a:extLst>
                <a:ext uri="{FF2B5EF4-FFF2-40B4-BE49-F238E27FC236}">
                  <a16:creationId xmlns:a16="http://schemas.microsoft.com/office/drawing/2014/main" id="{02E980E0-FCE9-F5FC-4916-FA47ADD46ADD}"/>
                </a:ext>
              </a:extLst>
            </p:cNvPr>
            <p:cNvSpPr/>
            <p:nvPr/>
          </p:nvSpPr>
          <p:spPr>
            <a:xfrm>
              <a:off x="8346620" y="715924"/>
              <a:ext cx="2466692" cy="2027275"/>
            </a:xfrm>
            <a:prstGeom prst="roundRect">
              <a:avLst/>
            </a:prstGeom>
            <a:noFill/>
            <a:ln w="38100">
              <a:solidFill>
                <a:srgbClr val="C323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C32359"/>
                </a:solidFill>
              </a:endParaRPr>
            </a:p>
          </p:txBody>
        </p:sp>
        <p:sp>
          <p:nvSpPr>
            <p:cNvPr id="10" name="TextBox 9">
              <a:extLst>
                <a:ext uri="{FF2B5EF4-FFF2-40B4-BE49-F238E27FC236}">
                  <a16:creationId xmlns:a16="http://schemas.microsoft.com/office/drawing/2014/main" id="{A33262E8-A85D-EB48-631B-7F300C4578B5}"/>
                </a:ext>
              </a:extLst>
            </p:cNvPr>
            <p:cNvSpPr txBox="1"/>
            <p:nvPr/>
          </p:nvSpPr>
          <p:spPr>
            <a:xfrm>
              <a:off x="8572632" y="1375618"/>
              <a:ext cx="2209323" cy="707886"/>
            </a:xfrm>
            <a:prstGeom prst="rect">
              <a:avLst/>
            </a:prstGeom>
            <a:noFill/>
          </p:spPr>
          <p:txBody>
            <a:bodyPr wrap="none" rtlCol="0">
              <a:spAutoFit/>
            </a:bodyPr>
            <a:lstStyle/>
            <a:p>
              <a:r>
                <a:rPr lang="en-US" sz="4000" dirty="0">
                  <a:solidFill>
                    <a:srgbClr val="C32359"/>
                  </a:solidFill>
                </a:rPr>
                <a:t>So what…</a:t>
              </a:r>
              <a:endParaRPr lang="en-GB" sz="4000" dirty="0">
                <a:solidFill>
                  <a:srgbClr val="C32359"/>
                </a:solidFill>
              </a:endParaRPr>
            </a:p>
          </p:txBody>
        </p:sp>
      </p:grpSp>
      <p:grpSp>
        <p:nvGrpSpPr>
          <p:cNvPr id="14" name="Group 13">
            <a:extLst>
              <a:ext uri="{FF2B5EF4-FFF2-40B4-BE49-F238E27FC236}">
                <a16:creationId xmlns:a16="http://schemas.microsoft.com/office/drawing/2014/main" id="{0CF67B55-8E71-C1BE-A046-37BA211B3AE0}"/>
              </a:ext>
            </a:extLst>
          </p:cNvPr>
          <p:cNvGrpSpPr/>
          <p:nvPr/>
        </p:nvGrpSpPr>
        <p:grpSpPr>
          <a:xfrm>
            <a:off x="9220343" y="4487959"/>
            <a:ext cx="2466692" cy="2027275"/>
            <a:chOff x="8346620" y="715924"/>
            <a:chExt cx="2466692" cy="2027275"/>
          </a:xfrm>
          <a:solidFill>
            <a:schemeClr val="bg1"/>
          </a:solidFill>
        </p:grpSpPr>
        <p:sp>
          <p:nvSpPr>
            <p:cNvPr id="16" name="Rectangle: Rounded Corners 15">
              <a:extLst>
                <a:ext uri="{FF2B5EF4-FFF2-40B4-BE49-F238E27FC236}">
                  <a16:creationId xmlns:a16="http://schemas.microsoft.com/office/drawing/2014/main" id="{9FAE7F1D-A082-817D-7EA0-4279BF9ED208}"/>
                </a:ext>
              </a:extLst>
            </p:cNvPr>
            <p:cNvSpPr/>
            <p:nvPr/>
          </p:nvSpPr>
          <p:spPr>
            <a:xfrm>
              <a:off x="8346620" y="715924"/>
              <a:ext cx="2466692" cy="2027275"/>
            </a:xfrm>
            <a:prstGeom prst="roundRect">
              <a:avLst/>
            </a:prstGeom>
            <a:grpFill/>
            <a:ln w="38100">
              <a:solidFill>
                <a:srgbClr val="C323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A0692EEF-31CA-B3C3-3AE3-E41955FF29DC}"/>
                </a:ext>
              </a:extLst>
            </p:cNvPr>
            <p:cNvSpPr txBox="1"/>
            <p:nvPr/>
          </p:nvSpPr>
          <p:spPr>
            <a:xfrm>
              <a:off x="8572632" y="1375618"/>
              <a:ext cx="2209323" cy="707886"/>
            </a:xfrm>
            <a:prstGeom prst="rect">
              <a:avLst/>
            </a:prstGeom>
            <a:grpFill/>
          </p:spPr>
          <p:txBody>
            <a:bodyPr wrap="none" rtlCol="0">
              <a:spAutoFit/>
            </a:bodyPr>
            <a:lstStyle/>
            <a:p>
              <a:r>
                <a:rPr lang="en-US" sz="4000" dirty="0">
                  <a:solidFill>
                    <a:srgbClr val="C32359"/>
                  </a:solidFill>
                </a:rPr>
                <a:t>So what…</a:t>
              </a:r>
              <a:endParaRPr lang="en-GB" sz="4000" dirty="0">
                <a:solidFill>
                  <a:srgbClr val="C32359"/>
                </a:solidFill>
              </a:endParaRPr>
            </a:p>
          </p:txBody>
        </p:sp>
      </p:grpSp>
    </p:spTree>
    <p:extLst>
      <p:ext uri="{BB962C8B-B14F-4D97-AF65-F5344CB8AC3E}">
        <p14:creationId xmlns:p14="http://schemas.microsoft.com/office/powerpoint/2010/main" val="3841306634"/>
      </p:ext>
    </p:extLst>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19" grpId="0"/>
      <p:bldP spid="21" grpId="0"/>
      <p:bldP spid="23" grpId="0"/>
      <p:bldP spid="2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21B5D59-1DFA-99FE-D3D9-54B59B714ABF}"/>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83939" y="844067"/>
            <a:ext cx="5520618" cy="3844338"/>
          </a:xfrm>
          <a:prstGeom prst="rect">
            <a:avLst/>
          </a:prstGeom>
          <a:effectLst>
            <a:outerShdw blurRad="63500" sx="102000" sy="102000" algn="ctr" rotWithShape="0">
              <a:prstClr val="black">
                <a:alpha val="40000"/>
              </a:prstClr>
            </a:outerShdw>
          </a:effectLst>
        </p:spPr>
      </p:pic>
      <p:pic>
        <p:nvPicPr>
          <p:cNvPr id="5" name="Picture 4">
            <a:extLst>
              <a:ext uri="{FF2B5EF4-FFF2-40B4-BE49-F238E27FC236}">
                <a16:creationId xmlns:a16="http://schemas.microsoft.com/office/drawing/2014/main" id="{F0250DBF-DA86-8B4C-43B4-107C43C77ABD}"/>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5919020" y="606509"/>
            <a:ext cx="6131038" cy="4319454"/>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5BE8350B-8554-D7C9-3EA3-DEB22EAFC21F}"/>
              </a:ext>
            </a:extLst>
          </p:cNvPr>
          <p:cNvSpPr txBox="1"/>
          <p:nvPr/>
        </p:nvSpPr>
        <p:spPr>
          <a:xfrm>
            <a:off x="1691898" y="4749217"/>
            <a:ext cx="4651310" cy="261610"/>
          </a:xfrm>
          <a:prstGeom prst="rect">
            <a:avLst/>
          </a:prstGeom>
          <a:noFill/>
        </p:spPr>
        <p:txBody>
          <a:bodyPr wrap="square">
            <a:spAutoFit/>
          </a:bodyPr>
          <a:lstStyle/>
          <a:p>
            <a:r>
              <a:rPr lang="en-GB" sz="1050" dirty="0">
                <a:hlinkClick r:id="rId4"/>
              </a:rPr>
              <a:t>https://ourworldindata.org/urbanization</a:t>
            </a:r>
            <a:r>
              <a:rPr lang="en-GB" sz="1050" dirty="0"/>
              <a:t> </a:t>
            </a:r>
          </a:p>
        </p:txBody>
      </p:sp>
      <p:grpSp>
        <p:nvGrpSpPr>
          <p:cNvPr id="4" name="Group 3">
            <a:extLst>
              <a:ext uri="{FF2B5EF4-FFF2-40B4-BE49-F238E27FC236}">
                <a16:creationId xmlns:a16="http://schemas.microsoft.com/office/drawing/2014/main" id="{429031A0-2011-6B60-9A22-19DD32E4E477}"/>
              </a:ext>
            </a:extLst>
          </p:cNvPr>
          <p:cNvGrpSpPr/>
          <p:nvPr/>
        </p:nvGrpSpPr>
        <p:grpSpPr>
          <a:xfrm>
            <a:off x="4471211" y="5172080"/>
            <a:ext cx="2466692" cy="707886"/>
            <a:chOff x="8346620" y="715924"/>
            <a:chExt cx="2466692" cy="2049118"/>
          </a:xfrm>
        </p:grpSpPr>
        <p:sp>
          <p:nvSpPr>
            <p:cNvPr id="6" name="Rectangle: Rounded Corners 5">
              <a:extLst>
                <a:ext uri="{FF2B5EF4-FFF2-40B4-BE49-F238E27FC236}">
                  <a16:creationId xmlns:a16="http://schemas.microsoft.com/office/drawing/2014/main" id="{C7DDCE33-DBA9-2B98-D42B-4EB536DA446C}"/>
                </a:ext>
              </a:extLst>
            </p:cNvPr>
            <p:cNvSpPr/>
            <p:nvPr/>
          </p:nvSpPr>
          <p:spPr>
            <a:xfrm>
              <a:off x="8346620" y="715924"/>
              <a:ext cx="2466692" cy="2027275"/>
            </a:xfrm>
            <a:prstGeom prst="roundRect">
              <a:avLst/>
            </a:prstGeom>
            <a:noFill/>
            <a:ln w="38100">
              <a:solidFill>
                <a:srgbClr val="C323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8BC8964C-F95C-9C2C-4C83-705FB33F0CD3}"/>
                </a:ext>
              </a:extLst>
            </p:cNvPr>
            <p:cNvSpPr txBox="1"/>
            <p:nvPr/>
          </p:nvSpPr>
          <p:spPr>
            <a:xfrm>
              <a:off x="8603989" y="715924"/>
              <a:ext cx="2209323" cy="2049118"/>
            </a:xfrm>
            <a:prstGeom prst="rect">
              <a:avLst/>
            </a:prstGeom>
            <a:noFill/>
          </p:spPr>
          <p:txBody>
            <a:bodyPr wrap="none" rtlCol="0">
              <a:spAutoFit/>
            </a:bodyPr>
            <a:lstStyle/>
            <a:p>
              <a:r>
                <a:rPr lang="en-US" sz="4000" dirty="0">
                  <a:solidFill>
                    <a:srgbClr val="C32359"/>
                  </a:solidFill>
                </a:rPr>
                <a:t>So what…</a:t>
              </a:r>
              <a:endParaRPr lang="en-GB" sz="4000" dirty="0">
                <a:solidFill>
                  <a:srgbClr val="C32359"/>
                </a:solidFill>
              </a:endParaRPr>
            </a:p>
          </p:txBody>
        </p:sp>
      </p:grpSp>
    </p:spTree>
    <p:extLst>
      <p:ext uri="{BB962C8B-B14F-4D97-AF65-F5344CB8AC3E}">
        <p14:creationId xmlns:p14="http://schemas.microsoft.com/office/powerpoint/2010/main" val="33441089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C2E2376F-4079-E47C-45A8-EB9534EE4D15}"/>
              </a:ext>
            </a:extLst>
          </p:cNvPr>
          <p:cNvSpPr txBox="1">
            <a:spLocks/>
          </p:cNvSpPr>
          <p:nvPr/>
        </p:nvSpPr>
        <p:spPr>
          <a:xfrm>
            <a:off x="3598435" y="216438"/>
            <a:ext cx="4967419" cy="1066800"/>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Tahoma" pitchFamily="34" charset="0"/>
                <a:ea typeface="Tahoma" pitchFamily="34" charset="0"/>
                <a:cs typeface="Tahoma" pitchFamily="34" charset="0"/>
              </a:defRPr>
            </a:lvl1pPr>
          </a:lstStyle>
          <a:p>
            <a:r>
              <a:rPr lang="en-US" sz="3200" dirty="0">
                <a:solidFill>
                  <a:srgbClr val="1F94C0"/>
                </a:solidFill>
                <a:latin typeface="+mj-lt"/>
              </a:rPr>
              <a:t>What might be represented?</a:t>
            </a:r>
            <a:endParaRPr lang="en-GB" sz="3200" dirty="0">
              <a:solidFill>
                <a:srgbClr val="1F94C0"/>
              </a:solidFill>
              <a:latin typeface="+mj-lt"/>
            </a:endParaRPr>
          </a:p>
        </p:txBody>
      </p:sp>
      <p:sp>
        <p:nvSpPr>
          <p:cNvPr id="10" name="Title 1">
            <a:extLst>
              <a:ext uri="{FF2B5EF4-FFF2-40B4-BE49-F238E27FC236}">
                <a16:creationId xmlns:a16="http://schemas.microsoft.com/office/drawing/2014/main" id="{33D14724-9B84-4F4B-7ED3-9110C21E6035}"/>
              </a:ext>
            </a:extLst>
          </p:cNvPr>
          <p:cNvSpPr txBox="1">
            <a:spLocks/>
          </p:cNvSpPr>
          <p:nvPr/>
        </p:nvSpPr>
        <p:spPr>
          <a:xfrm>
            <a:off x="746935" y="5076627"/>
            <a:ext cx="2971800" cy="1066800"/>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Tahoma" pitchFamily="34" charset="0"/>
                <a:ea typeface="Tahoma" pitchFamily="34" charset="0"/>
                <a:cs typeface="Tahoma" pitchFamily="34" charset="0"/>
              </a:defRPr>
            </a:lvl1pPr>
          </a:lstStyle>
          <a:p>
            <a:r>
              <a:rPr lang="en-US" sz="2000" dirty="0"/>
              <a:t>1970-2000 Avg. Temp</a:t>
            </a:r>
            <a:endParaRPr lang="en-GB" sz="2000" dirty="0"/>
          </a:p>
        </p:txBody>
      </p:sp>
      <p:sp>
        <p:nvSpPr>
          <p:cNvPr id="11" name="Title 1">
            <a:extLst>
              <a:ext uri="{FF2B5EF4-FFF2-40B4-BE49-F238E27FC236}">
                <a16:creationId xmlns:a16="http://schemas.microsoft.com/office/drawing/2014/main" id="{EA04DB6B-F247-7103-5462-555661D04676}"/>
              </a:ext>
            </a:extLst>
          </p:cNvPr>
          <p:cNvSpPr txBox="1">
            <a:spLocks/>
          </p:cNvSpPr>
          <p:nvPr/>
        </p:nvSpPr>
        <p:spPr>
          <a:xfrm>
            <a:off x="4753705" y="5076627"/>
            <a:ext cx="2971800" cy="1066800"/>
          </a:xfrm>
          <a:prstGeom prst="rect">
            <a:avLst/>
          </a:prstGeom>
        </p:spPr>
        <p:txBody>
          <a:bodyPr vert="horz" anchor="ctr">
            <a:normAutofit/>
          </a:bodyPr>
          <a:lstStyle>
            <a:lvl1pPr algn="l" rtl="0" eaLnBrk="1" latinLnBrk="0" hangingPunct="1">
              <a:spcBef>
                <a:spcPct val="0"/>
              </a:spcBef>
              <a:buNone/>
              <a:defRPr kumimoji="0" sz="4000" kern="1200">
                <a:solidFill>
                  <a:schemeClr val="tx2"/>
                </a:solidFill>
                <a:latin typeface="Tahoma" pitchFamily="34" charset="0"/>
                <a:ea typeface="Tahoma" pitchFamily="34" charset="0"/>
                <a:cs typeface="Tahoma" pitchFamily="34" charset="0"/>
              </a:defRPr>
            </a:lvl1pPr>
          </a:lstStyle>
          <a:p>
            <a:r>
              <a:rPr lang="en-US" sz="2000" dirty="0"/>
              <a:t>2010-2018 Avg. Temp</a:t>
            </a:r>
            <a:endParaRPr lang="en-GB" sz="2000" dirty="0"/>
          </a:p>
        </p:txBody>
      </p:sp>
      <p:pic>
        <p:nvPicPr>
          <p:cNvPr id="8" name="Picture 7">
            <a:extLst>
              <a:ext uri="{FF2B5EF4-FFF2-40B4-BE49-F238E27FC236}">
                <a16:creationId xmlns:a16="http://schemas.microsoft.com/office/drawing/2014/main" id="{979A162A-D3E2-5516-3E33-166E9628A9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7499" y="1283238"/>
            <a:ext cx="5177345" cy="3952308"/>
          </a:xfrm>
          <a:prstGeom prst="rect">
            <a:avLst/>
          </a:prstGeom>
        </p:spPr>
      </p:pic>
      <p:pic>
        <p:nvPicPr>
          <p:cNvPr id="13" name="Picture 12">
            <a:extLst>
              <a:ext uri="{FF2B5EF4-FFF2-40B4-BE49-F238E27FC236}">
                <a16:creationId xmlns:a16="http://schemas.microsoft.com/office/drawing/2014/main" id="{5DF20B50-2898-7EAB-0EE3-9ADFB98020A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97158" y="1296649"/>
            <a:ext cx="5177346" cy="3938897"/>
          </a:xfrm>
          <a:prstGeom prst="rect">
            <a:avLst/>
          </a:prstGeom>
        </p:spPr>
      </p:pic>
      <p:sp>
        <p:nvSpPr>
          <p:cNvPr id="3" name="Title 1">
            <a:extLst>
              <a:ext uri="{FF2B5EF4-FFF2-40B4-BE49-F238E27FC236}">
                <a16:creationId xmlns:a16="http://schemas.microsoft.com/office/drawing/2014/main" id="{9F988156-4ADF-828C-F5C9-3D0A06FD8A90}"/>
              </a:ext>
            </a:extLst>
          </p:cNvPr>
          <p:cNvSpPr txBox="1">
            <a:spLocks/>
          </p:cNvSpPr>
          <p:nvPr/>
        </p:nvSpPr>
        <p:spPr>
          <a:xfrm>
            <a:off x="5187746" y="5626147"/>
            <a:ext cx="3572729" cy="1066800"/>
          </a:xfrm>
          <a:prstGeom prst="rect">
            <a:avLst/>
          </a:prstGeom>
        </p:spPr>
        <p:txBody>
          <a:bodyPr vert="horz" anchor="ctr">
            <a:noAutofit/>
          </a:bodyPr>
          <a:lstStyle>
            <a:lvl1pPr algn="l" rtl="0" eaLnBrk="1" latinLnBrk="0" hangingPunct="1">
              <a:spcBef>
                <a:spcPct val="0"/>
              </a:spcBef>
              <a:buNone/>
              <a:defRPr kumimoji="0" sz="4000" kern="1200">
                <a:solidFill>
                  <a:schemeClr val="tx2"/>
                </a:solidFill>
                <a:latin typeface="Tahoma" pitchFamily="34" charset="0"/>
                <a:ea typeface="Tahoma" pitchFamily="34" charset="0"/>
                <a:cs typeface="Tahoma" pitchFamily="34" charset="0"/>
              </a:defRPr>
            </a:lvl1pPr>
          </a:lstStyle>
          <a:p>
            <a:r>
              <a:rPr lang="en-US" dirty="0">
                <a:solidFill>
                  <a:srgbClr val="C32359"/>
                </a:solidFill>
                <a:latin typeface="+mj-lt"/>
              </a:rPr>
              <a:t>So what…?</a:t>
            </a:r>
            <a:endParaRPr lang="en-GB" dirty="0">
              <a:solidFill>
                <a:srgbClr val="C32359"/>
              </a:solidFill>
              <a:latin typeface="+mj-lt"/>
            </a:endParaRPr>
          </a:p>
        </p:txBody>
      </p:sp>
    </p:spTree>
    <p:extLst>
      <p:ext uri="{BB962C8B-B14F-4D97-AF65-F5344CB8AC3E}">
        <p14:creationId xmlns:p14="http://schemas.microsoft.com/office/powerpoint/2010/main" val="3908606987"/>
      </p:ext>
    </p:extLst>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C719F-80A5-F2B8-9FEB-6E5B43E72131}"/>
              </a:ext>
            </a:extLst>
          </p:cNvPr>
          <p:cNvSpPr>
            <a:spLocks noGrp="1"/>
          </p:cNvSpPr>
          <p:nvPr>
            <p:ph type="title"/>
          </p:nvPr>
        </p:nvSpPr>
        <p:spPr/>
        <p:txBody>
          <a:bodyPr>
            <a:normAutofit/>
          </a:bodyPr>
          <a:lstStyle/>
          <a:p>
            <a:r>
              <a:rPr lang="en-US" dirty="0">
                <a:solidFill>
                  <a:srgbClr val="1F94C0"/>
                </a:solidFill>
              </a:rPr>
              <a:t>What might it be like by 2030…40…50?</a:t>
            </a:r>
            <a:endParaRPr lang="en-GB" dirty="0">
              <a:solidFill>
                <a:srgbClr val="1F94C0"/>
              </a:solidFill>
            </a:endParaRPr>
          </a:p>
        </p:txBody>
      </p:sp>
      <p:pic>
        <p:nvPicPr>
          <p:cNvPr id="5" name="Content Placeholder 4">
            <a:extLst>
              <a:ext uri="{FF2B5EF4-FFF2-40B4-BE49-F238E27FC236}">
                <a16:creationId xmlns:a16="http://schemas.microsoft.com/office/drawing/2014/main" id="{340B2340-FFC5-3599-09DF-538821B35A85}"/>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rcRect/>
          <a:stretch/>
        </p:blipFill>
        <p:spPr>
          <a:xfrm>
            <a:off x="1211181" y="1165692"/>
            <a:ext cx="8194078" cy="4526616"/>
          </a:xfrm>
        </p:spPr>
      </p:pic>
    </p:spTree>
    <p:extLst>
      <p:ext uri="{BB962C8B-B14F-4D97-AF65-F5344CB8AC3E}">
        <p14:creationId xmlns:p14="http://schemas.microsoft.com/office/powerpoint/2010/main" val="1051364052"/>
      </p:ext>
    </p:extLst>
  </p:cSld>
  <p:clrMapOvr>
    <a:masterClrMapping/>
  </p:clrMapOvr>
  <p:transition spd="slow" advClick="0"/>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91D1257B-1D6D-AF4F-9245-829F09C23E56}"/>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330680" y="4998289"/>
            <a:ext cx="3093379" cy="1482345"/>
          </a:xfrm>
          <a:prstGeom prst="rect">
            <a:avLst/>
          </a:prstGeom>
        </p:spPr>
      </p:pic>
      <p:pic>
        <p:nvPicPr>
          <p:cNvPr id="17" name="Content Placeholder 4">
            <a:extLst>
              <a:ext uri="{FF2B5EF4-FFF2-40B4-BE49-F238E27FC236}">
                <a16:creationId xmlns:a16="http://schemas.microsoft.com/office/drawing/2014/main" id="{D2128AC2-3D49-5D47-7DFE-877A06CD64F8}"/>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rcRect/>
          <a:stretch/>
        </p:blipFill>
        <p:spPr>
          <a:xfrm>
            <a:off x="3756977" y="1926582"/>
            <a:ext cx="5889327" cy="2935050"/>
          </a:xfrm>
        </p:spPr>
      </p:pic>
      <p:pic>
        <p:nvPicPr>
          <p:cNvPr id="18" name="Picture 17">
            <a:extLst>
              <a:ext uri="{FF2B5EF4-FFF2-40B4-BE49-F238E27FC236}">
                <a16:creationId xmlns:a16="http://schemas.microsoft.com/office/drawing/2014/main" id="{D0747F6E-46FA-8AA0-955C-B3BD7759D86A}"/>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109155" y="262351"/>
            <a:ext cx="3140522" cy="1485714"/>
          </a:xfrm>
          <a:prstGeom prst="rect">
            <a:avLst/>
          </a:prstGeom>
        </p:spPr>
      </p:pic>
      <p:pic>
        <p:nvPicPr>
          <p:cNvPr id="20" name="Picture 19">
            <a:extLst>
              <a:ext uri="{FF2B5EF4-FFF2-40B4-BE49-F238E27FC236}">
                <a16:creationId xmlns:a16="http://schemas.microsoft.com/office/drawing/2014/main" id="{6FDD3124-8A47-80CB-8999-2E9791162CE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8087980" y="268992"/>
            <a:ext cx="3116647" cy="1472431"/>
          </a:xfrm>
          <a:prstGeom prst="rect">
            <a:avLst/>
          </a:prstGeom>
        </p:spPr>
      </p:pic>
      <p:pic>
        <p:nvPicPr>
          <p:cNvPr id="21" name="Picture 20">
            <a:extLst>
              <a:ext uri="{FF2B5EF4-FFF2-40B4-BE49-F238E27FC236}">
                <a16:creationId xmlns:a16="http://schemas.microsoft.com/office/drawing/2014/main" id="{9C93E703-072D-2CFB-2470-F38CE122B4D5}"/>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8129227" y="5010568"/>
            <a:ext cx="3075401" cy="1457788"/>
          </a:xfrm>
          <a:prstGeom prst="rect">
            <a:avLst/>
          </a:prstGeom>
        </p:spPr>
      </p:pic>
      <p:sp>
        <p:nvSpPr>
          <p:cNvPr id="22" name="TextBox 21">
            <a:extLst>
              <a:ext uri="{FF2B5EF4-FFF2-40B4-BE49-F238E27FC236}">
                <a16:creationId xmlns:a16="http://schemas.microsoft.com/office/drawing/2014/main" id="{2D21A7B7-8415-DE3A-12C2-2F606840DEC1}"/>
              </a:ext>
            </a:extLst>
          </p:cNvPr>
          <p:cNvSpPr txBox="1"/>
          <p:nvPr/>
        </p:nvSpPr>
        <p:spPr>
          <a:xfrm>
            <a:off x="5538426" y="5542711"/>
            <a:ext cx="2590800" cy="738664"/>
          </a:xfrm>
          <a:prstGeom prst="rect">
            <a:avLst/>
          </a:prstGeom>
          <a:noFill/>
        </p:spPr>
        <p:txBody>
          <a:bodyPr wrap="square">
            <a:spAutoFit/>
          </a:bodyPr>
          <a:lstStyle/>
          <a:p>
            <a:r>
              <a:rPr lang="en-GB" sz="1400" dirty="0">
                <a:hlinkClick r:id="rId7"/>
              </a:rPr>
              <a:t>arcgis.com/apps/instant/atlas/</a:t>
            </a:r>
            <a:r>
              <a:rPr lang="en-GB" sz="1400" dirty="0" err="1">
                <a:hlinkClick r:id="rId7"/>
              </a:rPr>
              <a:t>index.html?appid</a:t>
            </a:r>
            <a:r>
              <a:rPr lang="en-GB" sz="1400" dirty="0">
                <a:hlinkClick r:id="rId7"/>
              </a:rPr>
              <a:t>=0cd1cdee853c413a84bfe4b9a6931f0d</a:t>
            </a:r>
            <a:r>
              <a:rPr lang="en-GB" sz="1400" dirty="0"/>
              <a:t>  </a:t>
            </a:r>
          </a:p>
        </p:txBody>
      </p:sp>
      <p:sp>
        <p:nvSpPr>
          <p:cNvPr id="23" name="TextBox 22">
            <a:extLst>
              <a:ext uri="{FF2B5EF4-FFF2-40B4-BE49-F238E27FC236}">
                <a16:creationId xmlns:a16="http://schemas.microsoft.com/office/drawing/2014/main" id="{7DD1B787-FEA5-6CCE-D015-9D6DDD2803F6}"/>
              </a:ext>
            </a:extLst>
          </p:cNvPr>
          <p:cNvSpPr txBox="1"/>
          <p:nvPr/>
        </p:nvSpPr>
        <p:spPr>
          <a:xfrm>
            <a:off x="2850759" y="52632"/>
            <a:ext cx="1657313" cy="369332"/>
          </a:xfrm>
          <a:prstGeom prst="rect">
            <a:avLst/>
          </a:prstGeom>
          <a:noFill/>
        </p:spPr>
        <p:txBody>
          <a:bodyPr wrap="none" rtlCol="0">
            <a:spAutoFit/>
          </a:bodyPr>
          <a:lstStyle/>
          <a:p>
            <a:r>
              <a:rPr lang="en-US" dirty="0"/>
              <a:t>Protected areas</a:t>
            </a:r>
            <a:endParaRPr lang="en-GB" dirty="0"/>
          </a:p>
        </p:txBody>
      </p:sp>
      <p:sp>
        <p:nvSpPr>
          <p:cNvPr id="24" name="TextBox 23">
            <a:extLst>
              <a:ext uri="{FF2B5EF4-FFF2-40B4-BE49-F238E27FC236}">
                <a16:creationId xmlns:a16="http://schemas.microsoft.com/office/drawing/2014/main" id="{181621F3-37E8-5D98-26E4-AB180C88EEB3}"/>
              </a:ext>
            </a:extLst>
          </p:cNvPr>
          <p:cNvSpPr txBox="1"/>
          <p:nvPr/>
        </p:nvSpPr>
        <p:spPr>
          <a:xfrm>
            <a:off x="8285852" y="9858"/>
            <a:ext cx="2778259" cy="369332"/>
          </a:xfrm>
          <a:prstGeom prst="rect">
            <a:avLst/>
          </a:prstGeom>
          <a:noFill/>
        </p:spPr>
        <p:txBody>
          <a:bodyPr wrap="square" rtlCol="0">
            <a:spAutoFit/>
          </a:bodyPr>
          <a:lstStyle/>
          <a:p>
            <a:r>
              <a:rPr lang="en-US" dirty="0"/>
              <a:t>Access to potable water</a:t>
            </a:r>
            <a:endParaRPr lang="en-GB" dirty="0"/>
          </a:p>
        </p:txBody>
      </p:sp>
      <p:sp>
        <p:nvSpPr>
          <p:cNvPr id="25" name="TextBox 24">
            <a:extLst>
              <a:ext uri="{FF2B5EF4-FFF2-40B4-BE49-F238E27FC236}">
                <a16:creationId xmlns:a16="http://schemas.microsoft.com/office/drawing/2014/main" id="{32661704-D767-51B1-6730-3220B914A61A}"/>
              </a:ext>
            </a:extLst>
          </p:cNvPr>
          <p:cNvSpPr txBox="1"/>
          <p:nvPr/>
        </p:nvSpPr>
        <p:spPr>
          <a:xfrm>
            <a:off x="3138185" y="4832839"/>
            <a:ext cx="1237583" cy="369332"/>
          </a:xfrm>
          <a:prstGeom prst="rect">
            <a:avLst/>
          </a:prstGeom>
          <a:noFill/>
        </p:spPr>
        <p:txBody>
          <a:bodyPr wrap="none" rtlCol="0">
            <a:spAutoFit/>
          </a:bodyPr>
          <a:lstStyle/>
          <a:p>
            <a:r>
              <a:rPr lang="en-US" dirty="0"/>
              <a:t>Time zones</a:t>
            </a:r>
            <a:endParaRPr lang="en-GB" dirty="0"/>
          </a:p>
        </p:txBody>
      </p:sp>
      <p:sp>
        <p:nvSpPr>
          <p:cNvPr id="26" name="TextBox 25">
            <a:extLst>
              <a:ext uri="{FF2B5EF4-FFF2-40B4-BE49-F238E27FC236}">
                <a16:creationId xmlns:a16="http://schemas.microsoft.com/office/drawing/2014/main" id="{1F58ED17-755D-565D-E1F5-4D2EC0F89EA9}"/>
              </a:ext>
            </a:extLst>
          </p:cNvPr>
          <p:cNvSpPr txBox="1"/>
          <p:nvPr/>
        </p:nvSpPr>
        <p:spPr>
          <a:xfrm>
            <a:off x="8996052" y="4813623"/>
            <a:ext cx="1538691" cy="369332"/>
          </a:xfrm>
          <a:prstGeom prst="rect">
            <a:avLst/>
          </a:prstGeom>
          <a:noFill/>
        </p:spPr>
        <p:txBody>
          <a:bodyPr wrap="none" rtlCol="0">
            <a:spAutoFit/>
          </a:bodyPr>
          <a:lstStyle/>
          <a:p>
            <a:r>
              <a:rPr lang="en-US" dirty="0"/>
              <a:t>Light pollution</a:t>
            </a:r>
            <a:endParaRPr lang="en-GB" dirty="0"/>
          </a:p>
        </p:txBody>
      </p:sp>
      <p:pic>
        <p:nvPicPr>
          <p:cNvPr id="3" name="Picture 2">
            <a:extLst>
              <a:ext uri="{FF2B5EF4-FFF2-40B4-BE49-F238E27FC236}">
                <a16:creationId xmlns:a16="http://schemas.microsoft.com/office/drawing/2014/main" id="{9CBE97BB-F8BD-C13A-CA6D-467EDE7E13E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07059" y="2806357"/>
            <a:ext cx="3140522" cy="1496037"/>
          </a:xfrm>
          <a:prstGeom prst="rect">
            <a:avLst/>
          </a:prstGeom>
        </p:spPr>
      </p:pic>
      <p:sp>
        <p:nvSpPr>
          <p:cNvPr id="4" name="TextBox 3">
            <a:extLst>
              <a:ext uri="{FF2B5EF4-FFF2-40B4-BE49-F238E27FC236}">
                <a16:creationId xmlns:a16="http://schemas.microsoft.com/office/drawing/2014/main" id="{00E91113-EE3C-C1B9-F5C6-C97DCE35AC84}"/>
              </a:ext>
            </a:extLst>
          </p:cNvPr>
          <p:cNvSpPr txBox="1"/>
          <p:nvPr/>
        </p:nvSpPr>
        <p:spPr>
          <a:xfrm>
            <a:off x="773620" y="2471291"/>
            <a:ext cx="2207399" cy="369332"/>
          </a:xfrm>
          <a:prstGeom prst="rect">
            <a:avLst/>
          </a:prstGeom>
          <a:noFill/>
        </p:spPr>
        <p:txBody>
          <a:bodyPr wrap="none" rtlCol="0">
            <a:spAutoFit/>
          </a:bodyPr>
          <a:lstStyle/>
          <a:p>
            <a:r>
              <a:rPr lang="en-US" dirty="0"/>
              <a:t>Indigenous territories</a:t>
            </a:r>
            <a:endParaRPr lang="en-GB" dirty="0"/>
          </a:p>
        </p:txBody>
      </p:sp>
      <p:grpSp>
        <p:nvGrpSpPr>
          <p:cNvPr id="7" name="Group 6">
            <a:extLst>
              <a:ext uri="{FF2B5EF4-FFF2-40B4-BE49-F238E27FC236}">
                <a16:creationId xmlns:a16="http://schemas.microsoft.com/office/drawing/2014/main" id="{3794934F-6882-9898-C788-48BCA20A40E7}"/>
              </a:ext>
            </a:extLst>
          </p:cNvPr>
          <p:cNvGrpSpPr/>
          <p:nvPr/>
        </p:nvGrpSpPr>
        <p:grpSpPr>
          <a:xfrm>
            <a:off x="5811943" y="354658"/>
            <a:ext cx="1779394" cy="1384943"/>
            <a:chOff x="8346620" y="715924"/>
            <a:chExt cx="2466692" cy="3326417"/>
          </a:xfrm>
        </p:grpSpPr>
        <p:sp>
          <p:nvSpPr>
            <p:cNvPr id="8" name="Rectangle: Rounded Corners 7">
              <a:extLst>
                <a:ext uri="{FF2B5EF4-FFF2-40B4-BE49-F238E27FC236}">
                  <a16:creationId xmlns:a16="http://schemas.microsoft.com/office/drawing/2014/main" id="{710EB444-E08D-59ED-F9E3-935E4CCACB8E}"/>
                </a:ext>
              </a:extLst>
            </p:cNvPr>
            <p:cNvSpPr/>
            <p:nvPr/>
          </p:nvSpPr>
          <p:spPr>
            <a:xfrm>
              <a:off x="8346620" y="715924"/>
              <a:ext cx="2466692" cy="3326417"/>
            </a:xfrm>
            <a:prstGeom prst="roundRect">
              <a:avLst/>
            </a:prstGeom>
            <a:noFill/>
            <a:ln w="38100">
              <a:solidFill>
                <a:srgbClr val="C323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8F739022-95FD-4521-FB44-96E5F045473C}"/>
                </a:ext>
              </a:extLst>
            </p:cNvPr>
            <p:cNvSpPr txBox="1"/>
            <p:nvPr/>
          </p:nvSpPr>
          <p:spPr>
            <a:xfrm>
              <a:off x="8789359" y="795144"/>
              <a:ext cx="1587358" cy="2963095"/>
            </a:xfrm>
            <a:prstGeom prst="rect">
              <a:avLst/>
            </a:prstGeom>
            <a:noFill/>
          </p:spPr>
          <p:txBody>
            <a:bodyPr wrap="none" rtlCol="0">
              <a:spAutoFit/>
            </a:bodyPr>
            <a:lstStyle/>
            <a:p>
              <a:pPr algn="ctr"/>
              <a:r>
                <a:rPr lang="en-US" sz="4000" dirty="0">
                  <a:solidFill>
                    <a:srgbClr val="C32359"/>
                  </a:solidFill>
                </a:rPr>
                <a:t>So </a:t>
              </a:r>
            </a:p>
            <a:p>
              <a:pPr algn="ctr"/>
              <a:r>
                <a:rPr lang="en-US" sz="4000" dirty="0">
                  <a:solidFill>
                    <a:srgbClr val="C32359"/>
                  </a:solidFill>
                </a:rPr>
                <a:t>what…</a:t>
              </a:r>
              <a:endParaRPr lang="en-GB" sz="4000" dirty="0">
                <a:solidFill>
                  <a:srgbClr val="C32359"/>
                </a:solidFill>
              </a:endParaRPr>
            </a:p>
          </p:txBody>
        </p:sp>
      </p:grpSp>
      <p:grpSp>
        <p:nvGrpSpPr>
          <p:cNvPr id="16" name="Group 15">
            <a:extLst>
              <a:ext uri="{FF2B5EF4-FFF2-40B4-BE49-F238E27FC236}">
                <a16:creationId xmlns:a16="http://schemas.microsoft.com/office/drawing/2014/main" id="{2CD142BE-AD7F-68E2-4F72-67A5E5B5336D}"/>
              </a:ext>
            </a:extLst>
          </p:cNvPr>
          <p:cNvGrpSpPr/>
          <p:nvPr/>
        </p:nvGrpSpPr>
        <p:grpSpPr>
          <a:xfrm>
            <a:off x="10105547" y="2736528"/>
            <a:ext cx="1779394" cy="1384943"/>
            <a:chOff x="8346620" y="715924"/>
            <a:chExt cx="2466692" cy="3326417"/>
          </a:xfrm>
        </p:grpSpPr>
        <p:sp>
          <p:nvSpPr>
            <p:cNvPr id="27" name="Rectangle: Rounded Corners 26">
              <a:extLst>
                <a:ext uri="{FF2B5EF4-FFF2-40B4-BE49-F238E27FC236}">
                  <a16:creationId xmlns:a16="http://schemas.microsoft.com/office/drawing/2014/main" id="{55990096-8794-9CE8-7074-3EB55119135B}"/>
                </a:ext>
              </a:extLst>
            </p:cNvPr>
            <p:cNvSpPr/>
            <p:nvPr/>
          </p:nvSpPr>
          <p:spPr>
            <a:xfrm>
              <a:off x="8346620" y="715924"/>
              <a:ext cx="2466692" cy="3326417"/>
            </a:xfrm>
            <a:prstGeom prst="roundRect">
              <a:avLst/>
            </a:prstGeom>
            <a:noFill/>
            <a:ln w="38100">
              <a:solidFill>
                <a:srgbClr val="C323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27">
              <a:extLst>
                <a:ext uri="{FF2B5EF4-FFF2-40B4-BE49-F238E27FC236}">
                  <a16:creationId xmlns:a16="http://schemas.microsoft.com/office/drawing/2014/main" id="{A6B1C257-BDF0-865F-C7A2-6A3A7DB00FF4}"/>
                </a:ext>
              </a:extLst>
            </p:cNvPr>
            <p:cNvSpPr txBox="1"/>
            <p:nvPr/>
          </p:nvSpPr>
          <p:spPr>
            <a:xfrm>
              <a:off x="8789359" y="795144"/>
              <a:ext cx="1587358" cy="2963095"/>
            </a:xfrm>
            <a:prstGeom prst="rect">
              <a:avLst/>
            </a:prstGeom>
            <a:noFill/>
          </p:spPr>
          <p:txBody>
            <a:bodyPr wrap="none" rtlCol="0">
              <a:spAutoFit/>
            </a:bodyPr>
            <a:lstStyle/>
            <a:p>
              <a:pPr algn="ctr"/>
              <a:r>
                <a:rPr lang="en-US" sz="4000" dirty="0">
                  <a:solidFill>
                    <a:srgbClr val="C32359"/>
                  </a:solidFill>
                </a:rPr>
                <a:t>So </a:t>
              </a:r>
            </a:p>
            <a:p>
              <a:pPr algn="ctr"/>
              <a:r>
                <a:rPr lang="en-US" sz="4000" dirty="0">
                  <a:solidFill>
                    <a:srgbClr val="C32359"/>
                  </a:solidFill>
                </a:rPr>
                <a:t>what…</a:t>
              </a:r>
              <a:endParaRPr lang="en-GB" sz="4000" dirty="0">
                <a:solidFill>
                  <a:srgbClr val="C32359"/>
                </a:solidFill>
              </a:endParaRPr>
            </a:p>
          </p:txBody>
        </p:sp>
      </p:grpSp>
      <p:grpSp>
        <p:nvGrpSpPr>
          <p:cNvPr id="29" name="Group 28">
            <a:extLst>
              <a:ext uri="{FF2B5EF4-FFF2-40B4-BE49-F238E27FC236}">
                <a16:creationId xmlns:a16="http://schemas.microsoft.com/office/drawing/2014/main" id="{72A50DFD-4D6E-0DE4-C0D9-9C9289CE5FC2}"/>
              </a:ext>
            </a:extLst>
          </p:cNvPr>
          <p:cNvGrpSpPr/>
          <p:nvPr/>
        </p:nvGrpSpPr>
        <p:grpSpPr>
          <a:xfrm>
            <a:off x="231268" y="4896432"/>
            <a:ext cx="1779394" cy="1384943"/>
            <a:chOff x="8346620" y="715924"/>
            <a:chExt cx="2466692" cy="3326417"/>
          </a:xfrm>
        </p:grpSpPr>
        <p:sp>
          <p:nvSpPr>
            <p:cNvPr id="30" name="Rectangle: Rounded Corners 29">
              <a:extLst>
                <a:ext uri="{FF2B5EF4-FFF2-40B4-BE49-F238E27FC236}">
                  <a16:creationId xmlns:a16="http://schemas.microsoft.com/office/drawing/2014/main" id="{52189E1B-23FD-E5BF-D006-9767720438AC}"/>
                </a:ext>
              </a:extLst>
            </p:cNvPr>
            <p:cNvSpPr/>
            <p:nvPr/>
          </p:nvSpPr>
          <p:spPr>
            <a:xfrm>
              <a:off x="8346620" y="715924"/>
              <a:ext cx="2466692" cy="3326417"/>
            </a:xfrm>
            <a:prstGeom prst="roundRect">
              <a:avLst/>
            </a:prstGeom>
            <a:noFill/>
            <a:ln w="38100">
              <a:solidFill>
                <a:srgbClr val="C323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TextBox 30">
              <a:extLst>
                <a:ext uri="{FF2B5EF4-FFF2-40B4-BE49-F238E27FC236}">
                  <a16:creationId xmlns:a16="http://schemas.microsoft.com/office/drawing/2014/main" id="{6F6F2CF2-B6FF-9053-DA9A-C9FF1BD8A6A9}"/>
                </a:ext>
              </a:extLst>
            </p:cNvPr>
            <p:cNvSpPr txBox="1"/>
            <p:nvPr/>
          </p:nvSpPr>
          <p:spPr>
            <a:xfrm>
              <a:off x="8789359" y="795144"/>
              <a:ext cx="1587358" cy="2963095"/>
            </a:xfrm>
            <a:prstGeom prst="rect">
              <a:avLst/>
            </a:prstGeom>
            <a:noFill/>
          </p:spPr>
          <p:txBody>
            <a:bodyPr wrap="none" rtlCol="0">
              <a:spAutoFit/>
            </a:bodyPr>
            <a:lstStyle/>
            <a:p>
              <a:pPr algn="ctr"/>
              <a:r>
                <a:rPr lang="en-US" sz="4000" dirty="0">
                  <a:solidFill>
                    <a:srgbClr val="C32359"/>
                  </a:solidFill>
                </a:rPr>
                <a:t>So </a:t>
              </a:r>
            </a:p>
            <a:p>
              <a:pPr algn="ctr"/>
              <a:r>
                <a:rPr lang="en-US" sz="4000" dirty="0">
                  <a:solidFill>
                    <a:srgbClr val="C32359"/>
                  </a:solidFill>
                </a:rPr>
                <a:t>what…</a:t>
              </a:r>
              <a:endParaRPr lang="en-GB" sz="4000" dirty="0">
                <a:solidFill>
                  <a:srgbClr val="C32359"/>
                </a:solidFill>
              </a:endParaRPr>
            </a:p>
          </p:txBody>
        </p:sp>
      </p:grpSp>
    </p:spTree>
    <p:extLst>
      <p:ext uri="{BB962C8B-B14F-4D97-AF65-F5344CB8AC3E}">
        <p14:creationId xmlns:p14="http://schemas.microsoft.com/office/powerpoint/2010/main" val="879201888"/>
      </p:ext>
    </p:extLst>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3B7BF-1EEC-37E3-08A7-C8EE5E757F9C}"/>
              </a:ext>
            </a:extLst>
          </p:cNvPr>
          <p:cNvSpPr>
            <a:spLocks noGrp="1"/>
          </p:cNvSpPr>
          <p:nvPr>
            <p:ph type="title"/>
          </p:nvPr>
        </p:nvSpPr>
        <p:spPr/>
        <p:txBody>
          <a:bodyPr/>
          <a:lstStyle/>
          <a:p>
            <a:r>
              <a:rPr lang="en-US" dirty="0">
                <a:solidFill>
                  <a:srgbClr val="1F94C0"/>
                </a:solidFill>
              </a:rPr>
              <a:t>What’s being compared here?</a:t>
            </a:r>
            <a:endParaRPr lang="en-GB" dirty="0">
              <a:solidFill>
                <a:srgbClr val="1F94C0"/>
              </a:solidFill>
            </a:endParaRPr>
          </a:p>
        </p:txBody>
      </p:sp>
      <p:pic>
        <p:nvPicPr>
          <p:cNvPr id="5" name="Content Placeholder 4">
            <a:extLst>
              <a:ext uri="{FF2B5EF4-FFF2-40B4-BE49-F238E27FC236}">
                <a16:creationId xmlns:a16="http://schemas.microsoft.com/office/drawing/2014/main" id="{D74C3518-B981-586B-93FD-7CFB448BDC91}"/>
              </a:ext>
            </a:extLst>
          </p:cNvPr>
          <p:cNvPicPr>
            <a:picLocks noGrp="1" noChangeAspect="1"/>
          </p:cNvPicPr>
          <p:nvPr>
            <p:ph idx="1"/>
          </p:nvPr>
        </p:nvPicPr>
        <p:blipFill>
          <a:blip r:embed="rId3"/>
          <a:srcRect/>
          <a:stretch/>
        </p:blipFill>
        <p:spPr>
          <a:xfrm>
            <a:off x="258618" y="953366"/>
            <a:ext cx="6487414" cy="4951268"/>
          </a:xfrm>
          <a:ln w="38100">
            <a:solidFill>
              <a:srgbClr val="1F94C0"/>
            </a:solidFill>
          </a:ln>
        </p:spPr>
      </p:pic>
      <p:sp>
        <p:nvSpPr>
          <p:cNvPr id="6" name="Rectangle 5">
            <a:extLst>
              <a:ext uri="{FF2B5EF4-FFF2-40B4-BE49-F238E27FC236}">
                <a16:creationId xmlns:a16="http://schemas.microsoft.com/office/drawing/2014/main" id="{4F57E915-431C-1153-DC48-1B9ACDA29421}"/>
              </a:ext>
            </a:extLst>
          </p:cNvPr>
          <p:cNvSpPr/>
          <p:nvPr/>
        </p:nvSpPr>
        <p:spPr>
          <a:xfrm>
            <a:off x="2701483" y="1043678"/>
            <a:ext cx="1682530" cy="2342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5B031D06-F887-11A2-6499-0FF7D4287007}"/>
              </a:ext>
            </a:extLst>
          </p:cNvPr>
          <p:cNvSpPr/>
          <p:nvPr/>
        </p:nvSpPr>
        <p:spPr>
          <a:xfrm>
            <a:off x="781322" y="4383742"/>
            <a:ext cx="5512527" cy="3385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4AC02D11-5B90-9A0B-CB12-BCBA6273C3A0}"/>
              </a:ext>
            </a:extLst>
          </p:cNvPr>
          <p:cNvSpPr txBox="1"/>
          <p:nvPr/>
        </p:nvSpPr>
        <p:spPr>
          <a:xfrm>
            <a:off x="7355835" y="5566703"/>
            <a:ext cx="4572000" cy="338554"/>
          </a:xfrm>
          <a:prstGeom prst="rect">
            <a:avLst/>
          </a:prstGeom>
          <a:noFill/>
        </p:spPr>
        <p:txBody>
          <a:bodyPr wrap="square">
            <a:spAutoFit/>
          </a:bodyPr>
          <a:lstStyle/>
          <a:p>
            <a:r>
              <a:rPr lang="en-GB" sz="1600" dirty="0">
                <a:hlinkClick r:id="rId4"/>
              </a:rPr>
              <a:t>https://weatherspark.com/</a:t>
            </a:r>
            <a:r>
              <a:rPr lang="en-GB" sz="1600" dirty="0"/>
              <a:t> </a:t>
            </a:r>
          </a:p>
        </p:txBody>
      </p:sp>
      <p:sp>
        <p:nvSpPr>
          <p:cNvPr id="3" name="Rectangle 2">
            <a:extLst>
              <a:ext uri="{FF2B5EF4-FFF2-40B4-BE49-F238E27FC236}">
                <a16:creationId xmlns:a16="http://schemas.microsoft.com/office/drawing/2014/main" id="{046B6FE1-7439-1365-0870-B6E1DAB474D5}"/>
              </a:ext>
            </a:extLst>
          </p:cNvPr>
          <p:cNvSpPr/>
          <p:nvPr/>
        </p:nvSpPr>
        <p:spPr>
          <a:xfrm>
            <a:off x="1043628" y="4725812"/>
            <a:ext cx="1003665" cy="3385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Content Placeholder 4">
            <a:extLst>
              <a:ext uri="{FF2B5EF4-FFF2-40B4-BE49-F238E27FC236}">
                <a16:creationId xmlns:a16="http://schemas.microsoft.com/office/drawing/2014/main" id="{516CCE16-B398-EF80-3295-04C489E1F4D8}"/>
              </a:ext>
            </a:extLst>
          </p:cNvPr>
          <p:cNvPicPr>
            <a:picLocks noChangeAspect="1"/>
          </p:cNvPicPr>
          <p:nvPr/>
        </p:nvPicPr>
        <p:blipFill>
          <a:blip r:embed="rId5"/>
          <a:srcRect/>
          <a:stretch/>
        </p:blipFill>
        <p:spPr>
          <a:xfrm>
            <a:off x="7163925" y="2444241"/>
            <a:ext cx="4769457" cy="3050733"/>
          </a:xfrm>
          <a:prstGeom prst="rect">
            <a:avLst/>
          </a:prstGeom>
          <a:ln w="38100">
            <a:solidFill>
              <a:srgbClr val="1F94C0"/>
            </a:solidFill>
          </a:ln>
        </p:spPr>
      </p:pic>
      <p:sp>
        <p:nvSpPr>
          <p:cNvPr id="12" name="Rectangle 11">
            <a:extLst>
              <a:ext uri="{FF2B5EF4-FFF2-40B4-BE49-F238E27FC236}">
                <a16:creationId xmlns:a16="http://schemas.microsoft.com/office/drawing/2014/main" id="{180FEB48-1A11-60BC-7F9A-77115BC48EFD}"/>
              </a:ext>
            </a:extLst>
          </p:cNvPr>
          <p:cNvSpPr/>
          <p:nvPr/>
        </p:nvSpPr>
        <p:spPr>
          <a:xfrm>
            <a:off x="9046820" y="2443937"/>
            <a:ext cx="1003665" cy="1392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7F57EAD7-A59B-890F-7C89-0EF7D626E730}"/>
              </a:ext>
            </a:extLst>
          </p:cNvPr>
          <p:cNvSpPr/>
          <p:nvPr/>
        </p:nvSpPr>
        <p:spPr>
          <a:xfrm>
            <a:off x="7907407" y="5215562"/>
            <a:ext cx="3289665" cy="2387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C5FBFDF2-6EF5-3336-548E-F139F88D709B}"/>
              </a:ext>
            </a:extLst>
          </p:cNvPr>
          <p:cNvSpPr txBox="1"/>
          <p:nvPr/>
        </p:nvSpPr>
        <p:spPr>
          <a:xfrm>
            <a:off x="8747295" y="1833903"/>
            <a:ext cx="1789080" cy="369332"/>
          </a:xfrm>
          <a:prstGeom prst="rect">
            <a:avLst/>
          </a:prstGeom>
          <a:noFill/>
        </p:spPr>
        <p:txBody>
          <a:bodyPr wrap="none" rtlCol="0">
            <a:spAutoFit/>
          </a:bodyPr>
          <a:lstStyle/>
          <a:p>
            <a:r>
              <a:rPr lang="en-US" dirty="0">
                <a:solidFill>
                  <a:srgbClr val="1F94C0"/>
                </a:solidFill>
              </a:rPr>
              <a:t>How about now?</a:t>
            </a:r>
            <a:endParaRPr lang="en-GB" dirty="0">
              <a:solidFill>
                <a:srgbClr val="1F94C0"/>
              </a:solidFill>
            </a:endParaRPr>
          </a:p>
        </p:txBody>
      </p:sp>
      <p:grpSp>
        <p:nvGrpSpPr>
          <p:cNvPr id="15" name="Group 14">
            <a:extLst>
              <a:ext uri="{FF2B5EF4-FFF2-40B4-BE49-F238E27FC236}">
                <a16:creationId xmlns:a16="http://schemas.microsoft.com/office/drawing/2014/main" id="{7477E1C4-47CE-10AC-AA4D-EDFBC20449CD}"/>
              </a:ext>
            </a:extLst>
          </p:cNvPr>
          <p:cNvGrpSpPr/>
          <p:nvPr/>
        </p:nvGrpSpPr>
        <p:grpSpPr>
          <a:xfrm>
            <a:off x="8257171" y="465978"/>
            <a:ext cx="2466692" cy="1117979"/>
            <a:chOff x="8346620" y="715924"/>
            <a:chExt cx="2466692" cy="2027275"/>
          </a:xfrm>
        </p:grpSpPr>
        <p:sp>
          <p:nvSpPr>
            <p:cNvPr id="16" name="Rectangle: Rounded Corners 15">
              <a:extLst>
                <a:ext uri="{FF2B5EF4-FFF2-40B4-BE49-F238E27FC236}">
                  <a16:creationId xmlns:a16="http://schemas.microsoft.com/office/drawing/2014/main" id="{BCB690AA-2291-17AE-D7D7-D84881490D53}"/>
                </a:ext>
              </a:extLst>
            </p:cNvPr>
            <p:cNvSpPr/>
            <p:nvPr/>
          </p:nvSpPr>
          <p:spPr>
            <a:xfrm>
              <a:off x="8346620" y="715924"/>
              <a:ext cx="2466692" cy="2027275"/>
            </a:xfrm>
            <a:prstGeom prst="roundRect">
              <a:avLst/>
            </a:prstGeom>
            <a:noFill/>
            <a:ln w="38100">
              <a:solidFill>
                <a:srgbClr val="C323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TextBox 16">
              <a:extLst>
                <a:ext uri="{FF2B5EF4-FFF2-40B4-BE49-F238E27FC236}">
                  <a16:creationId xmlns:a16="http://schemas.microsoft.com/office/drawing/2014/main" id="{AB576398-5B58-C615-D177-96584F7A065B}"/>
                </a:ext>
              </a:extLst>
            </p:cNvPr>
            <p:cNvSpPr txBox="1"/>
            <p:nvPr/>
          </p:nvSpPr>
          <p:spPr>
            <a:xfrm>
              <a:off x="8603989" y="1035627"/>
              <a:ext cx="2209323" cy="707886"/>
            </a:xfrm>
            <a:prstGeom prst="rect">
              <a:avLst/>
            </a:prstGeom>
            <a:noFill/>
          </p:spPr>
          <p:txBody>
            <a:bodyPr wrap="none" rtlCol="0">
              <a:spAutoFit/>
            </a:bodyPr>
            <a:lstStyle/>
            <a:p>
              <a:r>
                <a:rPr lang="en-US" sz="4000" dirty="0">
                  <a:solidFill>
                    <a:srgbClr val="C32359"/>
                  </a:solidFill>
                </a:rPr>
                <a:t>So what…</a:t>
              </a:r>
              <a:endParaRPr lang="en-GB" sz="4000" dirty="0">
                <a:solidFill>
                  <a:srgbClr val="C32359"/>
                </a:solidFill>
              </a:endParaRPr>
            </a:p>
          </p:txBody>
        </p:sp>
      </p:grpSp>
    </p:spTree>
    <p:extLst>
      <p:ext uri="{BB962C8B-B14F-4D97-AF65-F5344CB8AC3E}">
        <p14:creationId xmlns:p14="http://schemas.microsoft.com/office/powerpoint/2010/main" val="4271132431"/>
      </p:ext>
    </p:extLst>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3" grpId="0" animBg="1"/>
      <p:bldP spid="12" grpId="0" animBg="1"/>
      <p:bldP spid="1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30AAB-F00D-49AE-DC1F-165B06E5AF37}"/>
              </a:ext>
            </a:extLst>
          </p:cNvPr>
          <p:cNvSpPr>
            <a:spLocks noGrp="1"/>
          </p:cNvSpPr>
          <p:nvPr>
            <p:ph type="title"/>
          </p:nvPr>
        </p:nvSpPr>
        <p:spPr/>
        <p:txBody>
          <a:bodyPr/>
          <a:lstStyle/>
          <a:p>
            <a:r>
              <a:rPr lang="en-US" dirty="0">
                <a:solidFill>
                  <a:srgbClr val="1F94C0"/>
                </a:solidFill>
              </a:rPr>
              <a:t>Best time to visit?</a:t>
            </a:r>
            <a:endParaRPr lang="en-GB" dirty="0">
              <a:solidFill>
                <a:srgbClr val="1F94C0"/>
              </a:solidFill>
            </a:endParaRPr>
          </a:p>
        </p:txBody>
      </p:sp>
      <p:pic>
        <p:nvPicPr>
          <p:cNvPr id="5" name="Content Placeholder 4">
            <a:extLst>
              <a:ext uri="{FF2B5EF4-FFF2-40B4-BE49-F238E27FC236}">
                <a16:creationId xmlns:a16="http://schemas.microsoft.com/office/drawing/2014/main" id="{475E82CA-7DDF-15FD-116F-0FCC95BD4D16}"/>
              </a:ext>
            </a:extLst>
          </p:cNvPr>
          <p:cNvPicPr>
            <a:picLocks noGrp="1" noChangeAspect="1"/>
          </p:cNvPicPr>
          <p:nvPr>
            <p:ph idx="1"/>
          </p:nvPr>
        </p:nvPicPr>
        <p:blipFill>
          <a:blip r:embed="rId2">
            <a:extLst>
              <a:ext uri="{28A0092B-C50C-407E-A947-70E740481C1C}">
                <a14:useLocalDpi xmlns:a14="http://schemas.microsoft.com/office/drawing/2010/main"/>
              </a:ext>
            </a:extLst>
          </a:blip>
          <a:srcRect/>
          <a:stretch/>
        </p:blipFill>
        <p:spPr>
          <a:xfrm>
            <a:off x="317995" y="1197670"/>
            <a:ext cx="6035010" cy="4512157"/>
          </a:xfrm>
          <a:ln w="38100">
            <a:solidFill>
              <a:srgbClr val="1F94C0"/>
            </a:solidFill>
          </a:ln>
        </p:spPr>
      </p:pic>
      <p:sp>
        <p:nvSpPr>
          <p:cNvPr id="6" name="TextBox 5">
            <a:extLst>
              <a:ext uri="{FF2B5EF4-FFF2-40B4-BE49-F238E27FC236}">
                <a16:creationId xmlns:a16="http://schemas.microsoft.com/office/drawing/2014/main" id="{25927878-6321-1C82-B1A1-D9EE75E6CDCA}"/>
              </a:ext>
            </a:extLst>
          </p:cNvPr>
          <p:cNvSpPr txBox="1"/>
          <p:nvPr/>
        </p:nvSpPr>
        <p:spPr>
          <a:xfrm>
            <a:off x="4759366" y="477414"/>
            <a:ext cx="4572000" cy="338554"/>
          </a:xfrm>
          <a:prstGeom prst="rect">
            <a:avLst/>
          </a:prstGeom>
          <a:noFill/>
        </p:spPr>
        <p:txBody>
          <a:bodyPr wrap="square">
            <a:spAutoFit/>
          </a:bodyPr>
          <a:lstStyle/>
          <a:p>
            <a:r>
              <a:rPr lang="en-GB" sz="1600" dirty="0">
                <a:hlinkClick r:id="rId3"/>
              </a:rPr>
              <a:t>https://weatherspark.com/</a:t>
            </a:r>
            <a:r>
              <a:rPr lang="en-GB" sz="1600" dirty="0"/>
              <a:t> </a:t>
            </a:r>
          </a:p>
        </p:txBody>
      </p:sp>
      <p:pic>
        <p:nvPicPr>
          <p:cNvPr id="4" name="Picture 3">
            <a:extLst>
              <a:ext uri="{FF2B5EF4-FFF2-40B4-BE49-F238E27FC236}">
                <a16:creationId xmlns:a16="http://schemas.microsoft.com/office/drawing/2014/main" id="{B3B856EE-307F-BBAB-6DEB-FAB1B9E036C7}"/>
              </a:ext>
            </a:extLst>
          </p:cNvPr>
          <p:cNvPicPr>
            <a:picLocks noChangeAspect="1"/>
          </p:cNvPicPr>
          <p:nvPr/>
        </p:nvPicPr>
        <p:blipFill>
          <a:blip r:embed="rId4"/>
          <a:stretch>
            <a:fillRect/>
          </a:stretch>
        </p:blipFill>
        <p:spPr>
          <a:xfrm>
            <a:off x="6686842" y="1564649"/>
            <a:ext cx="5094533" cy="3943522"/>
          </a:xfrm>
          <a:prstGeom prst="rect">
            <a:avLst/>
          </a:prstGeom>
          <a:ln w="38100">
            <a:solidFill>
              <a:srgbClr val="1F94C0"/>
            </a:solidFill>
          </a:ln>
        </p:spPr>
      </p:pic>
      <p:sp>
        <p:nvSpPr>
          <p:cNvPr id="7" name="TextBox 6">
            <a:extLst>
              <a:ext uri="{FF2B5EF4-FFF2-40B4-BE49-F238E27FC236}">
                <a16:creationId xmlns:a16="http://schemas.microsoft.com/office/drawing/2014/main" id="{97BAA86E-DF48-F331-79D5-582327288761}"/>
              </a:ext>
            </a:extLst>
          </p:cNvPr>
          <p:cNvSpPr txBox="1"/>
          <p:nvPr/>
        </p:nvSpPr>
        <p:spPr>
          <a:xfrm>
            <a:off x="7534944" y="1022129"/>
            <a:ext cx="3592843" cy="369332"/>
          </a:xfrm>
          <a:prstGeom prst="rect">
            <a:avLst/>
          </a:prstGeom>
          <a:noFill/>
        </p:spPr>
        <p:txBody>
          <a:bodyPr wrap="none" rtlCol="0">
            <a:spAutoFit/>
          </a:bodyPr>
          <a:lstStyle/>
          <a:p>
            <a:r>
              <a:rPr lang="en-US" dirty="0">
                <a:solidFill>
                  <a:srgbClr val="1F94C0"/>
                </a:solidFill>
              </a:rPr>
              <a:t>What else would be useful to know?</a:t>
            </a:r>
            <a:endParaRPr lang="en-GB" dirty="0">
              <a:solidFill>
                <a:srgbClr val="1F94C0"/>
              </a:solidFill>
            </a:endParaRPr>
          </a:p>
        </p:txBody>
      </p:sp>
    </p:spTree>
    <p:extLst>
      <p:ext uri="{BB962C8B-B14F-4D97-AF65-F5344CB8AC3E}">
        <p14:creationId xmlns:p14="http://schemas.microsoft.com/office/powerpoint/2010/main" val="3980889675"/>
      </p:ext>
    </p:extLst>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6E1A1-6AB8-B996-3CDF-3B8D63F04E34}"/>
              </a:ext>
            </a:extLst>
          </p:cNvPr>
          <p:cNvSpPr>
            <a:spLocks noGrp="1"/>
          </p:cNvSpPr>
          <p:nvPr>
            <p:ph type="title"/>
          </p:nvPr>
        </p:nvSpPr>
        <p:spPr/>
        <p:txBody>
          <a:bodyPr/>
          <a:lstStyle/>
          <a:p>
            <a:r>
              <a:rPr lang="en-US" dirty="0">
                <a:solidFill>
                  <a:srgbClr val="1F94C0"/>
                </a:solidFill>
              </a:rPr>
              <a:t>Where would you prefer to live?</a:t>
            </a:r>
            <a:endParaRPr lang="en-GB" dirty="0">
              <a:solidFill>
                <a:srgbClr val="1F94C0"/>
              </a:solidFill>
            </a:endParaRPr>
          </a:p>
        </p:txBody>
      </p:sp>
      <p:pic>
        <p:nvPicPr>
          <p:cNvPr id="5" name="Content Placeholder 4">
            <a:extLst>
              <a:ext uri="{FF2B5EF4-FFF2-40B4-BE49-F238E27FC236}">
                <a16:creationId xmlns:a16="http://schemas.microsoft.com/office/drawing/2014/main" id="{F475FAC3-2B8A-AF1E-E99F-CF2679892095}"/>
              </a:ext>
            </a:extLst>
          </p:cNvPr>
          <p:cNvPicPr>
            <a:picLocks noGrp="1" noChangeAspect="1"/>
          </p:cNvPicPr>
          <p:nvPr>
            <p:ph idx="1"/>
          </p:nvPr>
        </p:nvPicPr>
        <p:blipFill>
          <a:blip r:embed="rId2"/>
          <a:srcRect/>
          <a:stretch/>
        </p:blipFill>
        <p:spPr>
          <a:xfrm>
            <a:off x="2571751" y="1011382"/>
            <a:ext cx="6693680" cy="4770468"/>
          </a:xfrm>
          <a:ln w="38100">
            <a:solidFill>
              <a:srgbClr val="1F94C0"/>
            </a:solidFill>
          </a:ln>
        </p:spPr>
      </p:pic>
      <p:sp>
        <p:nvSpPr>
          <p:cNvPr id="7" name="TextBox 6">
            <a:extLst>
              <a:ext uri="{FF2B5EF4-FFF2-40B4-BE49-F238E27FC236}">
                <a16:creationId xmlns:a16="http://schemas.microsoft.com/office/drawing/2014/main" id="{611760D0-8558-51DF-7484-B3B8C2FB31AA}"/>
              </a:ext>
            </a:extLst>
          </p:cNvPr>
          <p:cNvSpPr txBox="1"/>
          <p:nvPr/>
        </p:nvSpPr>
        <p:spPr>
          <a:xfrm>
            <a:off x="9490868" y="4854774"/>
            <a:ext cx="4572000" cy="338554"/>
          </a:xfrm>
          <a:prstGeom prst="rect">
            <a:avLst/>
          </a:prstGeom>
          <a:noFill/>
        </p:spPr>
        <p:txBody>
          <a:bodyPr wrap="square">
            <a:spAutoFit/>
          </a:bodyPr>
          <a:lstStyle/>
          <a:p>
            <a:r>
              <a:rPr lang="en-GB" sz="1600" dirty="0">
                <a:hlinkClick r:id="rId3"/>
              </a:rPr>
              <a:t>https://weatherspark.com/</a:t>
            </a:r>
            <a:r>
              <a:rPr lang="en-GB" sz="1600" dirty="0"/>
              <a:t> </a:t>
            </a:r>
          </a:p>
        </p:txBody>
      </p:sp>
    </p:spTree>
    <p:extLst>
      <p:ext uri="{BB962C8B-B14F-4D97-AF65-F5344CB8AC3E}">
        <p14:creationId xmlns:p14="http://schemas.microsoft.com/office/powerpoint/2010/main" val="1359991798"/>
      </p:ext>
    </p:extLst>
  </p:cSld>
  <p:clrMapOvr>
    <a:masterClrMapping/>
  </p:clrMapOvr>
  <p:transition spd="slow" advClick="0"/>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D7562-0E57-EEDB-65FA-8D778AFE72B8}"/>
              </a:ext>
            </a:extLst>
          </p:cNvPr>
          <p:cNvSpPr>
            <a:spLocks noGrp="1"/>
          </p:cNvSpPr>
          <p:nvPr>
            <p:ph type="title"/>
          </p:nvPr>
        </p:nvSpPr>
        <p:spPr/>
        <p:txBody>
          <a:bodyPr/>
          <a:lstStyle/>
          <a:p>
            <a:r>
              <a:rPr lang="en-US" dirty="0">
                <a:solidFill>
                  <a:srgbClr val="1F94C0"/>
                </a:solidFill>
              </a:rPr>
              <a:t>Within Amazon basin?</a:t>
            </a:r>
            <a:endParaRPr lang="en-GB" dirty="0">
              <a:solidFill>
                <a:srgbClr val="1F94C0"/>
              </a:solidFill>
            </a:endParaRPr>
          </a:p>
        </p:txBody>
      </p:sp>
      <p:pic>
        <p:nvPicPr>
          <p:cNvPr id="5" name="Content Placeholder 4">
            <a:extLst>
              <a:ext uri="{FF2B5EF4-FFF2-40B4-BE49-F238E27FC236}">
                <a16:creationId xmlns:a16="http://schemas.microsoft.com/office/drawing/2014/main" id="{26379296-DD16-F0FF-81DC-4077E89CB1AD}"/>
              </a:ext>
            </a:extLst>
          </p:cNvPr>
          <p:cNvPicPr>
            <a:picLocks noGrp="1" noChangeAspect="1"/>
          </p:cNvPicPr>
          <p:nvPr>
            <p:ph idx="1"/>
          </p:nvPr>
        </p:nvPicPr>
        <p:blipFill>
          <a:blip r:embed="rId2">
            <a:extLst>
              <a:ext uri="{28A0092B-C50C-407E-A947-70E740481C1C}">
                <a14:useLocalDpi xmlns:a14="http://schemas.microsoft.com/office/drawing/2010/main"/>
              </a:ext>
            </a:extLst>
          </a:blip>
          <a:srcRect/>
          <a:stretch/>
        </p:blipFill>
        <p:spPr>
          <a:xfrm>
            <a:off x="321690" y="1093358"/>
            <a:ext cx="4861354" cy="5024144"/>
          </a:xfrm>
          <a:ln w="38100">
            <a:solidFill>
              <a:srgbClr val="1F94C0"/>
            </a:solidFill>
          </a:ln>
        </p:spPr>
      </p:pic>
      <p:pic>
        <p:nvPicPr>
          <p:cNvPr id="7" name="Picture 6">
            <a:extLst>
              <a:ext uri="{FF2B5EF4-FFF2-40B4-BE49-F238E27FC236}">
                <a16:creationId xmlns:a16="http://schemas.microsoft.com/office/drawing/2014/main" id="{702A798F-6A5C-5244-A77D-953529209D0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607413" y="1583933"/>
            <a:ext cx="6262897" cy="3690133"/>
          </a:xfrm>
          <a:prstGeom prst="rect">
            <a:avLst/>
          </a:prstGeom>
          <a:ln w="38100">
            <a:solidFill>
              <a:srgbClr val="1F94C0"/>
            </a:solidFill>
          </a:ln>
        </p:spPr>
      </p:pic>
      <p:sp>
        <p:nvSpPr>
          <p:cNvPr id="8" name="TextBox 7">
            <a:extLst>
              <a:ext uri="{FF2B5EF4-FFF2-40B4-BE49-F238E27FC236}">
                <a16:creationId xmlns:a16="http://schemas.microsoft.com/office/drawing/2014/main" id="{B9CB4C44-51B4-BB07-A6EC-079B95790018}"/>
              </a:ext>
            </a:extLst>
          </p:cNvPr>
          <p:cNvSpPr txBox="1"/>
          <p:nvPr/>
        </p:nvSpPr>
        <p:spPr>
          <a:xfrm>
            <a:off x="2651918" y="6206831"/>
            <a:ext cx="4572000" cy="338554"/>
          </a:xfrm>
          <a:prstGeom prst="rect">
            <a:avLst/>
          </a:prstGeom>
          <a:noFill/>
        </p:spPr>
        <p:txBody>
          <a:bodyPr wrap="square">
            <a:spAutoFit/>
          </a:bodyPr>
          <a:lstStyle/>
          <a:p>
            <a:r>
              <a:rPr lang="en-GB" sz="1600" dirty="0">
                <a:hlinkClick r:id="rId4"/>
              </a:rPr>
              <a:t>https://weatherspark.com/</a:t>
            </a:r>
            <a:r>
              <a:rPr lang="en-GB" sz="1600" dirty="0"/>
              <a:t> </a:t>
            </a:r>
          </a:p>
        </p:txBody>
      </p:sp>
    </p:spTree>
    <p:extLst>
      <p:ext uri="{BB962C8B-B14F-4D97-AF65-F5344CB8AC3E}">
        <p14:creationId xmlns:p14="http://schemas.microsoft.com/office/powerpoint/2010/main" val="4031042591"/>
      </p:ext>
    </p:extLst>
  </p:cSld>
  <p:clrMapOvr>
    <a:masterClrMapping/>
  </p:clrMapOvr>
  <p:transition spd="slow" advClick="0"/>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032CFDD-01B0-25FF-C288-55296C7A69B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30797" y="4333616"/>
            <a:ext cx="6059424" cy="1387655"/>
          </a:xfrm>
          <a:prstGeom prst="rect">
            <a:avLst/>
          </a:prstGeom>
          <a:effectLst>
            <a:outerShdw blurRad="63500" sx="102000" sy="102000" algn="ctr" rotWithShape="0">
              <a:prstClr val="black">
                <a:alpha val="40000"/>
              </a:prstClr>
            </a:outerShdw>
          </a:effectLst>
        </p:spPr>
      </p:pic>
      <p:pic>
        <p:nvPicPr>
          <p:cNvPr id="12" name="Content Placeholder 6">
            <a:extLst>
              <a:ext uri="{FF2B5EF4-FFF2-40B4-BE49-F238E27FC236}">
                <a16:creationId xmlns:a16="http://schemas.microsoft.com/office/drawing/2014/main" id="{EA754B9A-089B-4756-3A24-C0FC3453E3D7}"/>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rcRect/>
          <a:stretch/>
        </p:blipFill>
        <p:spPr>
          <a:xfrm>
            <a:off x="81577" y="84793"/>
            <a:ext cx="7527738" cy="3767934"/>
          </a:xfrm>
          <a:effectLst>
            <a:outerShdw blurRad="50800" dist="38100" dir="8100000" algn="tr" rotWithShape="0">
              <a:prstClr val="black">
                <a:alpha val="40000"/>
              </a:prstClr>
            </a:outerShdw>
          </a:effectLst>
        </p:spPr>
      </p:pic>
      <p:pic>
        <p:nvPicPr>
          <p:cNvPr id="13" name="Picture 12">
            <a:extLst>
              <a:ext uri="{FF2B5EF4-FFF2-40B4-BE49-F238E27FC236}">
                <a16:creationId xmlns:a16="http://schemas.microsoft.com/office/drawing/2014/main" id="{10CD7C35-C88D-B9DC-FD32-843FCFA46C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546819" y="3698032"/>
            <a:ext cx="5535687" cy="2770791"/>
          </a:xfrm>
          <a:prstGeom prst="rect">
            <a:avLst/>
          </a:prstGeom>
          <a:effectLst>
            <a:outerShdw blurRad="50800" dist="38100" dir="18900000" algn="bl" rotWithShape="0">
              <a:prstClr val="black">
                <a:alpha val="40000"/>
              </a:prstClr>
            </a:outerShdw>
          </a:effectLst>
        </p:spPr>
      </p:pic>
      <p:sp>
        <p:nvSpPr>
          <p:cNvPr id="14" name="TextBox 13">
            <a:extLst>
              <a:ext uri="{FF2B5EF4-FFF2-40B4-BE49-F238E27FC236}">
                <a16:creationId xmlns:a16="http://schemas.microsoft.com/office/drawing/2014/main" id="{089ED175-1300-0CB3-73DC-3D7491D7C5E4}"/>
              </a:ext>
            </a:extLst>
          </p:cNvPr>
          <p:cNvSpPr txBox="1"/>
          <p:nvPr/>
        </p:nvSpPr>
        <p:spPr>
          <a:xfrm>
            <a:off x="3359182" y="6063660"/>
            <a:ext cx="4572000" cy="276999"/>
          </a:xfrm>
          <a:prstGeom prst="rect">
            <a:avLst/>
          </a:prstGeom>
          <a:noFill/>
        </p:spPr>
        <p:txBody>
          <a:bodyPr wrap="square">
            <a:spAutoFit/>
          </a:bodyPr>
          <a:lstStyle/>
          <a:p>
            <a:r>
              <a:rPr lang="en-GB" sz="1200" dirty="0">
                <a:hlinkClick r:id="rId5"/>
              </a:rPr>
              <a:t>https://www.gapminder.org/dollar-street</a:t>
            </a:r>
            <a:r>
              <a:rPr lang="en-GB" sz="1200" dirty="0"/>
              <a:t> </a:t>
            </a:r>
          </a:p>
        </p:txBody>
      </p:sp>
      <p:sp>
        <p:nvSpPr>
          <p:cNvPr id="2" name="Rectangle: Rounded Corners 1">
            <a:extLst>
              <a:ext uri="{FF2B5EF4-FFF2-40B4-BE49-F238E27FC236}">
                <a16:creationId xmlns:a16="http://schemas.microsoft.com/office/drawing/2014/main" id="{EF4A4A0B-8335-E97A-153F-BDCACB804E86}"/>
              </a:ext>
            </a:extLst>
          </p:cNvPr>
          <p:cNvSpPr/>
          <p:nvPr/>
        </p:nvSpPr>
        <p:spPr>
          <a:xfrm>
            <a:off x="113476" y="1967023"/>
            <a:ext cx="673335" cy="382772"/>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Rounded Corners 2">
            <a:extLst>
              <a:ext uri="{FF2B5EF4-FFF2-40B4-BE49-F238E27FC236}">
                <a16:creationId xmlns:a16="http://schemas.microsoft.com/office/drawing/2014/main" id="{FF55DC56-213C-8C0F-6FD3-EF30559BD706}"/>
              </a:ext>
            </a:extLst>
          </p:cNvPr>
          <p:cNvSpPr/>
          <p:nvPr/>
        </p:nvSpPr>
        <p:spPr>
          <a:xfrm>
            <a:off x="5754845" y="1935125"/>
            <a:ext cx="673335" cy="382772"/>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Rounded Corners 3">
            <a:extLst>
              <a:ext uri="{FF2B5EF4-FFF2-40B4-BE49-F238E27FC236}">
                <a16:creationId xmlns:a16="http://schemas.microsoft.com/office/drawing/2014/main" id="{82EA268B-23AA-A067-D402-EAB1B9B88803}"/>
              </a:ext>
            </a:extLst>
          </p:cNvPr>
          <p:cNvSpPr/>
          <p:nvPr/>
        </p:nvSpPr>
        <p:spPr>
          <a:xfrm>
            <a:off x="3879695" y="1924492"/>
            <a:ext cx="673335" cy="382772"/>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Rounded Corners 4">
            <a:extLst>
              <a:ext uri="{FF2B5EF4-FFF2-40B4-BE49-F238E27FC236}">
                <a16:creationId xmlns:a16="http://schemas.microsoft.com/office/drawing/2014/main" id="{45BBE2E5-3E4B-639B-8B52-6A949302EEB2}"/>
              </a:ext>
            </a:extLst>
          </p:cNvPr>
          <p:cNvSpPr/>
          <p:nvPr/>
        </p:nvSpPr>
        <p:spPr>
          <a:xfrm>
            <a:off x="2013404" y="1935124"/>
            <a:ext cx="673335" cy="382772"/>
          </a:xfrm>
          <a:prstGeom prst="round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 name="Group 7">
            <a:extLst>
              <a:ext uri="{FF2B5EF4-FFF2-40B4-BE49-F238E27FC236}">
                <a16:creationId xmlns:a16="http://schemas.microsoft.com/office/drawing/2014/main" id="{B9DF3452-9AC0-9588-4FD9-697662997229}"/>
              </a:ext>
            </a:extLst>
          </p:cNvPr>
          <p:cNvGrpSpPr/>
          <p:nvPr/>
        </p:nvGrpSpPr>
        <p:grpSpPr>
          <a:xfrm>
            <a:off x="8346620" y="715924"/>
            <a:ext cx="2466692" cy="2027275"/>
            <a:chOff x="8346620" y="715924"/>
            <a:chExt cx="2466692" cy="2027275"/>
          </a:xfrm>
        </p:grpSpPr>
        <p:sp>
          <p:nvSpPr>
            <p:cNvPr id="6" name="Rectangle: Rounded Corners 5">
              <a:extLst>
                <a:ext uri="{FF2B5EF4-FFF2-40B4-BE49-F238E27FC236}">
                  <a16:creationId xmlns:a16="http://schemas.microsoft.com/office/drawing/2014/main" id="{D6BDB45C-4C0B-66C6-83BB-E3230EC62F4C}"/>
                </a:ext>
              </a:extLst>
            </p:cNvPr>
            <p:cNvSpPr/>
            <p:nvPr/>
          </p:nvSpPr>
          <p:spPr>
            <a:xfrm>
              <a:off x="8346620" y="715924"/>
              <a:ext cx="2466692" cy="2027275"/>
            </a:xfrm>
            <a:prstGeom prst="roundRect">
              <a:avLst/>
            </a:prstGeom>
            <a:noFill/>
            <a:ln w="38100">
              <a:solidFill>
                <a:srgbClr val="C323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TextBox 6">
              <a:extLst>
                <a:ext uri="{FF2B5EF4-FFF2-40B4-BE49-F238E27FC236}">
                  <a16:creationId xmlns:a16="http://schemas.microsoft.com/office/drawing/2014/main" id="{E234DAD0-CBF3-1E0C-7AFB-76AB4A31F57F}"/>
                </a:ext>
              </a:extLst>
            </p:cNvPr>
            <p:cNvSpPr txBox="1"/>
            <p:nvPr/>
          </p:nvSpPr>
          <p:spPr>
            <a:xfrm>
              <a:off x="8572632" y="1375618"/>
              <a:ext cx="2209323" cy="707886"/>
            </a:xfrm>
            <a:prstGeom prst="rect">
              <a:avLst/>
            </a:prstGeom>
            <a:noFill/>
          </p:spPr>
          <p:txBody>
            <a:bodyPr wrap="none" rtlCol="0">
              <a:spAutoFit/>
            </a:bodyPr>
            <a:lstStyle/>
            <a:p>
              <a:r>
                <a:rPr lang="en-US" sz="4000" dirty="0">
                  <a:solidFill>
                    <a:srgbClr val="C32359"/>
                  </a:solidFill>
                </a:rPr>
                <a:t>So what…</a:t>
              </a:r>
              <a:endParaRPr lang="en-GB" sz="4000" dirty="0">
                <a:solidFill>
                  <a:srgbClr val="C32359"/>
                </a:solidFill>
              </a:endParaRPr>
            </a:p>
          </p:txBody>
        </p:sp>
      </p:grpSp>
    </p:spTree>
    <p:extLst>
      <p:ext uri="{BB962C8B-B14F-4D97-AF65-F5344CB8AC3E}">
        <p14:creationId xmlns:p14="http://schemas.microsoft.com/office/powerpoint/2010/main" val="831832178"/>
      </p:ext>
    </p:extLst>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5D2AB-980F-B1E8-EEEB-DE1C01ED5EEF}"/>
              </a:ext>
            </a:extLst>
          </p:cNvPr>
          <p:cNvSpPr>
            <a:spLocks noGrp="1"/>
          </p:cNvSpPr>
          <p:nvPr>
            <p:ph type="title"/>
          </p:nvPr>
        </p:nvSpPr>
        <p:spPr/>
        <p:txBody>
          <a:bodyPr/>
          <a:lstStyle/>
          <a:p>
            <a:r>
              <a:rPr lang="en-US" dirty="0">
                <a:solidFill>
                  <a:srgbClr val="1F94C0"/>
                </a:solidFill>
              </a:rPr>
              <a:t>My life elsewhere</a:t>
            </a:r>
            <a:endParaRPr lang="en-GB" dirty="0">
              <a:solidFill>
                <a:srgbClr val="1F94C0"/>
              </a:solidFill>
            </a:endParaRPr>
          </a:p>
        </p:txBody>
      </p:sp>
      <p:pic>
        <p:nvPicPr>
          <p:cNvPr id="6" name="Picture 5">
            <a:extLst>
              <a:ext uri="{FF2B5EF4-FFF2-40B4-BE49-F238E27FC236}">
                <a16:creationId xmlns:a16="http://schemas.microsoft.com/office/drawing/2014/main" id="{75089724-E2E4-B6F8-FC22-C81CBCD30C31}"/>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6002944" y="119743"/>
            <a:ext cx="6056992" cy="6606395"/>
          </a:xfrm>
          <a:prstGeom prst="rect">
            <a:avLst/>
          </a:prstGeom>
          <a:ln w="127000" cap="sq">
            <a:solidFill>
              <a:srgbClr val="1F94C0"/>
            </a:solidFill>
            <a:miter lim="800000"/>
          </a:ln>
          <a:effectLst>
            <a:outerShdw blurRad="57150" dist="50800" dir="2700000" algn="tl" rotWithShape="0">
              <a:srgbClr val="000000">
                <a:alpha val="40000"/>
              </a:srgbClr>
            </a:outerShdw>
          </a:effectLst>
        </p:spPr>
      </p:pic>
      <p:sp>
        <p:nvSpPr>
          <p:cNvPr id="8" name="TextBox 7">
            <a:extLst>
              <a:ext uri="{FF2B5EF4-FFF2-40B4-BE49-F238E27FC236}">
                <a16:creationId xmlns:a16="http://schemas.microsoft.com/office/drawing/2014/main" id="{517CDDCC-AB36-D215-C43D-D3DEBF11AF74}"/>
              </a:ext>
            </a:extLst>
          </p:cNvPr>
          <p:cNvSpPr txBox="1"/>
          <p:nvPr/>
        </p:nvSpPr>
        <p:spPr>
          <a:xfrm>
            <a:off x="471196" y="835086"/>
            <a:ext cx="4572000" cy="338554"/>
          </a:xfrm>
          <a:prstGeom prst="rect">
            <a:avLst/>
          </a:prstGeom>
          <a:noFill/>
        </p:spPr>
        <p:txBody>
          <a:bodyPr wrap="square">
            <a:spAutoFit/>
          </a:bodyPr>
          <a:lstStyle/>
          <a:p>
            <a:r>
              <a:rPr lang="en-GB" sz="1600" dirty="0">
                <a:hlinkClick r:id="rId3"/>
              </a:rPr>
              <a:t>https://www.mylifeelsewhere.com/</a:t>
            </a:r>
            <a:r>
              <a:rPr lang="en-GB" sz="1600" dirty="0"/>
              <a:t> </a:t>
            </a:r>
          </a:p>
        </p:txBody>
      </p:sp>
      <p:pic>
        <p:nvPicPr>
          <p:cNvPr id="7" name="Picture 6">
            <a:extLst>
              <a:ext uri="{FF2B5EF4-FFF2-40B4-BE49-F238E27FC236}">
                <a16:creationId xmlns:a16="http://schemas.microsoft.com/office/drawing/2014/main" id="{32EA08A8-1EF5-A34A-1B9C-B1088B208F8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2064" y="1564467"/>
            <a:ext cx="5512140" cy="3145971"/>
          </a:xfrm>
          <a:prstGeom prst="rect">
            <a:avLst/>
          </a:prstGeom>
          <a:ln w="76200">
            <a:solidFill>
              <a:srgbClr val="1F94C0"/>
            </a:solidFill>
          </a:ln>
        </p:spPr>
      </p:pic>
      <p:grpSp>
        <p:nvGrpSpPr>
          <p:cNvPr id="3" name="Group 2">
            <a:extLst>
              <a:ext uri="{FF2B5EF4-FFF2-40B4-BE49-F238E27FC236}">
                <a16:creationId xmlns:a16="http://schemas.microsoft.com/office/drawing/2014/main" id="{281BF4B3-BB80-A739-0C95-FDB3AB00C94A}"/>
              </a:ext>
            </a:extLst>
          </p:cNvPr>
          <p:cNvGrpSpPr/>
          <p:nvPr/>
        </p:nvGrpSpPr>
        <p:grpSpPr>
          <a:xfrm>
            <a:off x="6096001" y="2336801"/>
            <a:ext cx="2077155" cy="1422400"/>
            <a:chOff x="8346620" y="715924"/>
            <a:chExt cx="2466692" cy="3994993"/>
          </a:xfrm>
        </p:grpSpPr>
        <p:sp>
          <p:nvSpPr>
            <p:cNvPr id="4" name="Rectangle: Rounded Corners 3">
              <a:extLst>
                <a:ext uri="{FF2B5EF4-FFF2-40B4-BE49-F238E27FC236}">
                  <a16:creationId xmlns:a16="http://schemas.microsoft.com/office/drawing/2014/main" id="{0AAB453A-1CF4-B0E1-A8B9-012D57E92F3A}"/>
                </a:ext>
              </a:extLst>
            </p:cNvPr>
            <p:cNvSpPr/>
            <p:nvPr/>
          </p:nvSpPr>
          <p:spPr>
            <a:xfrm>
              <a:off x="8346620" y="715924"/>
              <a:ext cx="2466692" cy="3994993"/>
            </a:xfrm>
            <a:prstGeom prst="roundRect">
              <a:avLst/>
            </a:prstGeom>
            <a:noFill/>
            <a:ln w="38100">
              <a:solidFill>
                <a:srgbClr val="C323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A717E3A1-A48B-1645-592B-DE4F2B91635A}"/>
                </a:ext>
              </a:extLst>
            </p:cNvPr>
            <p:cNvSpPr txBox="1"/>
            <p:nvPr/>
          </p:nvSpPr>
          <p:spPr>
            <a:xfrm>
              <a:off x="8400656" y="2565836"/>
              <a:ext cx="2338008" cy="1682475"/>
            </a:xfrm>
            <a:prstGeom prst="rect">
              <a:avLst/>
            </a:prstGeom>
            <a:solidFill>
              <a:schemeClr val="bg1"/>
            </a:solidFill>
          </p:spPr>
          <p:txBody>
            <a:bodyPr wrap="square" rtlCol="0">
              <a:spAutoFit/>
            </a:bodyPr>
            <a:lstStyle/>
            <a:p>
              <a:pPr algn="ctr"/>
              <a:r>
                <a:rPr lang="en-US" sz="3200" dirty="0">
                  <a:solidFill>
                    <a:srgbClr val="C32359"/>
                  </a:solidFill>
                </a:rPr>
                <a:t>So what…</a:t>
              </a:r>
              <a:endParaRPr lang="en-GB" sz="3200" dirty="0">
                <a:solidFill>
                  <a:srgbClr val="C32359"/>
                </a:solidFill>
              </a:endParaRPr>
            </a:p>
          </p:txBody>
        </p:sp>
      </p:grpSp>
    </p:spTree>
    <p:extLst>
      <p:ext uri="{BB962C8B-B14F-4D97-AF65-F5344CB8AC3E}">
        <p14:creationId xmlns:p14="http://schemas.microsoft.com/office/powerpoint/2010/main" val="137005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3A1C1B1-940E-CED8-7E80-2EB1FD63E68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97863" y="335588"/>
            <a:ext cx="4410222" cy="4432356"/>
          </a:xfrm>
          <a:prstGeom prst="rect">
            <a:avLst/>
          </a:prstGeom>
          <a:ln w="127000" cap="sq">
            <a:solidFill>
              <a:srgbClr val="1F94C0"/>
            </a:solidFill>
            <a:miter lim="800000"/>
          </a:ln>
          <a:effectLst>
            <a:outerShdw blurRad="57150" dist="50800" dir="2700000" algn="tl" rotWithShape="0">
              <a:srgbClr val="000000">
                <a:alpha val="40000"/>
              </a:srgbClr>
            </a:outerShdw>
          </a:effectLst>
        </p:spPr>
      </p:pic>
      <p:sp>
        <p:nvSpPr>
          <p:cNvPr id="8" name="TextBox 7">
            <a:extLst>
              <a:ext uri="{FF2B5EF4-FFF2-40B4-BE49-F238E27FC236}">
                <a16:creationId xmlns:a16="http://schemas.microsoft.com/office/drawing/2014/main" id="{3C6AC4DD-30C3-A869-7BA7-89EE08AFFAC4}"/>
              </a:ext>
            </a:extLst>
          </p:cNvPr>
          <p:cNvSpPr txBox="1"/>
          <p:nvPr/>
        </p:nvSpPr>
        <p:spPr>
          <a:xfrm>
            <a:off x="4257205" y="5084565"/>
            <a:ext cx="3395452" cy="338554"/>
          </a:xfrm>
          <a:prstGeom prst="rect">
            <a:avLst/>
          </a:prstGeom>
          <a:noFill/>
        </p:spPr>
        <p:txBody>
          <a:bodyPr wrap="square">
            <a:spAutoFit/>
          </a:bodyPr>
          <a:lstStyle/>
          <a:p>
            <a:r>
              <a:rPr lang="en-GB" sz="1600" dirty="0">
                <a:hlinkClick r:id="rId3"/>
              </a:rPr>
              <a:t>https://www.mylifeelsewhere.com/</a:t>
            </a:r>
            <a:r>
              <a:rPr lang="en-GB" sz="1600" dirty="0"/>
              <a:t> </a:t>
            </a:r>
          </a:p>
        </p:txBody>
      </p:sp>
      <p:pic>
        <p:nvPicPr>
          <p:cNvPr id="2" name="Picture 1">
            <a:extLst>
              <a:ext uri="{FF2B5EF4-FFF2-40B4-BE49-F238E27FC236}">
                <a16:creationId xmlns:a16="http://schemas.microsoft.com/office/drawing/2014/main" id="{FB171DE4-897B-6948-F264-9A8697C6DC5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356899" y="335588"/>
            <a:ext cx="4454657" cy="4432356"/>
          </a:xfrm>
          <a:prstGeom prst="rect">
            <a:avLst/>
          </a:prstGeom>
          <a:ln w="127000" cap="sq">
            <a:solidFill>
              <a:srgbClr val="1F94C0"/>
            </a:solidFill>
            <a:miter lim="800000"/>
          </a:ln>
          <a:effectLst>
            <a:outerShdw blurRad="57150" dist="50800" dir="2700000" algn="tl" rotWithShape="0">
              <a:srgbClr val="000000">
                <a:alpha val="40000"/>
              </a:srgbClr>
            </a:outerShdw>
          </a:effectLst>
        </p:spPr>
      </p:pic>
      <p:grpSp>
        <p:nvGrpSpPr>
          <p:cNvPr id="3" name="Group 2">
            <a:extLst>
              <a:ext uri="{FF2B5EF4-FFF2-40B4-BE49-F238E27FC236}">
                <a16:creationId xmlns:a16="http://schemas.microsoft.com/office/drawing/2014/main" id="{3BD863B1-4E8D-DDBE-B3F0-9E13147771BA}"/>
              </a:ext>
            </a:extLst>
          </p:cNvPr>
          <p:cNvGrpSpPr/>
          <p:nvPr/>
        </p:nvGrpSpPr>
        <p:grpSpPr>
          <a:xfrm>
            <a:off x="4406798" y="6002090"/>
            <a:ext cx="2466692" cy="845021"/>
            <a:chOff x="8346620" y="715924"/>
            <a:chExt cx="2466692" cy="2027275"/>
          </a:xfrm>
        </p:grpSpPr>
        <p:sp>
          <p:nvSpPr>
            <p:cNvPr id="4" name="Rectangle: Rounded Corners 3">
              <a:extLst>
                <a:ext uri="{FF2B5EF4-FFF2-40B4-BE49-F238E27FC236}">
                  <a16:creationId xmlns:a16="http://schemas.microsoft.com/office/drawing/2014/main" id="{1B33EE78-06EA-AB82-6DBD-6EB05111F1FC}"/>
                </a:ext>
              </a:extLst>
            </p:cNvPr>
            <p:cNvSpPr/>
            <p:nvPr/>
          </p:nvSpPr>
          <p:spPr>
            <a:xfrm>
              <a:off x="8346620" y="715924"/>
              <a:ext cx="2466692" cy="2027275"/>
            </a:xfrm>
            <a:prstGeom prst="roundRect">
              <a:avLst/>
            </a:prstGeom>
            <a:noFill/>
            <a:ln w="38100">
              <a:solidFill>
                <a:srgbClr val="C323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a:extLst>
                <a:ext uri="{FF2B5EF4-FFF2-40B4-BE49-F238E27FC236}">
                  <a16:creationId xmlns:a16="http://schemas.microsoft.com/office/drawing/2014/main" id="{FC2E5828-70DF-4085-3AA6-A840C8F2BF68}"/>
                </a:ext>
              </a:extLst>
            </p:cNvPr>
            <p:cNvSpPr txBox="1"/>
            <p:nvPr/>
          </p:nvSpPr>
          <p:spPr>
            <a:xfrm>
              <a:off x="8584227" y="1021675"/>
              <a:ext cx="2209323" cy="707886"/>
            </a:xfrm>
            <a:prstGeom prst="rect">
              <a:avLst/>
            </a:prstGeom>
            <a:noFill/>
          </p:spPr>
          <p:txBody>
            <a:bodyPr wrap="none" rtlCol="0">
              <a:spAutoFit/>
            </a:bodyPr>
            <a:lstStyle/>
            <a:p>
              <a:r>
                <a:rPr lang="en-US" sz="4000" dirty="0">
                  <a:solidFill>
                    <a:srgbClr val="C32359"/>
                  </a:solidFill>
                </a:rPr>
                <a:t>So what…</a:t>
              </a:r>
              <a:endParaRPr lang="en-GB" sz="4000" dirty="0">
                <a:solidFill>
                  <a:srgbClr val="C32359"/>
                </a:solidFill>
              </a:endParaRPr>
            </a:p>
          </p:txBody>
        </p:sp>
      </p:grpSp>
    </p:spTree>
    <p:extLst>
      <p:ext uri="{BB962C8B-B14F-4D97-AF65-F5344CB8AC3E}">
        <p14:creationId xmlns:p14="http://schemas.microsoft.com/office/powerpoint/2010/main" val="4169915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4F910C2-71A4-168A-0313-59105871D039}"/>
              </a:ext>
            </a:extLst>
          </p:cNvPr>
          <p:cNvSpPr>
            <a:spLocks noGrp="1"/>
          </p:cNvSpPr>
          <p:nvPr>
            <p:ph type="title"/>
          </p:nvPr>
        </p:nvSpPr>
        <p:spPr/>
        <p:txBody>
          <a:bodyPr>
            <a:normAutofit/>
          </a:bodyPr>
          <a:lstStyle/>
          <a:p>
            <a:r>
              <a:rPr lang="en-US" dirty="0">
                <a:solidFill>
                  <a:srgbClr val="1F94C0"/>
                </a:solidFill>
              </a:rPr>
              <a:t>Are we </a:t>
            </a:r>
            <a:r>
              <a:rPr lang="en-US" dirty="0" err="1">
                <a:solidFill>
                  <a:srgbClr val="1F94C0"/>
                </a:solidFill>
              </a:rPr>
              <a:t>lovin</a:t>
            </a:r>
            <a:r>
              <a:rPr lang="en-US" dirty="0">
                <a:solidFill>
                  <a:srgbClr val="1F94C0"/>
                </a:solidFill>
              </a:rPr>
              <a:t>’ it?</a:t>
            </a:r>
            <a:endParaRPr lang="en-GB" dirty="0">
              <a:solidFill>
                <a:srgbClr val="1F94C0"/>
              </a:solidFill>
            </a:endParaRPr>
          </a:p>
        </p:txBody>
      </p:sp>
      <p:pic>
        <p:nvPicPr>
          <p:cNvPr id="28" name="Content Placeholder 4">
            <a:extLst>
              <a:ext uri="{FF2B5EF4-FFF2-40B4-BE49-F238E27FC236}">
                <a16:creationId xmlns:a16="http://schemas.microsoft.com/office/drawing/2014/main" id="{D6B07CCF-08E1-1D9B-5096-4A1D96FBD716}"/>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rcRect/>
          <a:stretch/>
        </p:blipFill>
        <p:spPr>
          <a:xfrm>
            <a:off x="5295900" y="3556262"/>
            <a:ext cx="6019800" cy="2922541"/>
          </a:xfrm>
        </p:spPr>
      </p:pic>
      <p:pic>
        <p:nvPicPr>
          <p:cNvPr id="30" name="Picture 29">
            <a:extLst>
              <a:ext uri="{FF2B5EF4-FFF2-40B4-BE49-F238E27FC236}">
                <a16:creationId xmlns:a16="http://schemas.microsoft.com/office/drawing/2014/main" id="{C8B7EC2F-6823-5003-246F-F239B6DFD3A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24547" y="1269596"/>
            <a:ext cx="2924873" cy="1495238"/>
          </a:xfrm>
          <a:prstGeom prst="rect">
            <a:avLst/>
          </a:prstGeom>
        </p:spPr>
      </p:pic>
      <p:sp>
        <p:nvSpPr>
          <p:cNvPr id="31" name="Title 1">
            <a:extLst>
              <a:ext uri="{FF2B5EF4-FFF2-40B4-BE49-F238E27FC236}">
                <a16:creationId xmlns:a16="http://schemas.microsoft.com/office/drawing/2014/main" id="{67C94999-5C4B-C347-7EC3-11AACE47B10F}"/>
              </a:ext>
            </a:extLst>
          </p:cNvPr>
          <p:cNvSpPr txBox="1">
            <a:spLocks/>
          </p:cNvSpPr>
          <p:nvPr/>
        </p:nvSpPr>
        <p:spPr>
          <a:xfrm>
            <a:off x="4238626" y="1285397"/>
            <a:ext cx="2114549" cy="1236398"/>
          </a:xfrm>
          <a:prstGeom prst="rect">
            <a:avLst/>
          </a:prstGeom>
          <a:ln w="38100">
            <a:solidFill>
              <a:srgbClr val="EE1C25"/>
            </a:solidFill>
          </a:ln>
        </p:spPr>
        <p:txBody>
          <a:bodyPr vert="horz" anchor="ctr">
            <a:noAutofit/>
          </a:bodyPr>
          <a:lstStyle>
            <a:lvl1pPr algn="l" rtl="0" eaLnBrk="1" latinLnBrk="0" hangingPunct="1">
              <a:spcBef>
                <a:spcPct val="0"/>
              </a:spcBef>
              <a:buNone/>
              <a:defRPr kumimoji="0" sz="4000" kern="1200">
                <a:solidFill>
                  <a:schemeClr val="tx2"/>
                </a:solidFill>
                <a:latin typeface="Tahoma" pitchFamily="34" charset="0"/>
                <a:ea typeface="Tahoma" pitchFamily="34" charset="0"/>
                <a:cs typeface="Tahoma" pitchFamily="34" charset="0"/>
              </a:defRPr>
            </a:lvl1pPr>
          </a:lstStyle>
          <a:p>
            <a:r>
              <a:rPr lang="en-US" sz="1600" dirty="0"/>
              <a:t>Find an image that interests you. Click through to see the image and rotate for best view.</a:t>
            </a:r>
            <a:endParaRPr lang="en-GB" sz="1600" dirty="0"/>
          </a:p>
        </p:txBody>
      </p:sp>
      <p:sp>
        <p:nvSpPr>
          <p:cNvPr id="32" name="Oval 31">
            <a:extLst>
              <a:ext uri="{FF2B5EF4-FFF2-40B4-BE49-F238E27FC236}">
                <a16:creationId xmlns:a16="http://schemas.microsoft.com/office/drawing/2014/main" id="{9DA23202-C986-8CA6-DCBC-AFD10D68E0A9}"/>
              </a:ext>
            </a:extLst>
          </p:cNvPr>
          <p:cNvSpPr/>
          <p:nvPr/>
        </p:nvSpPr>
        <p:spPr>
          <a:xfrm>
            <a:off x="1807903" y="1779484"/>
            <a:ext cx="211726" cy="237731"/>
          </a:xfrm>
          <a:prstGeom prst="ellipse">
            <a:avLst/>
          </a:prstGeom>
          <a:noFill/>
          <a:ln w="38100">
            <a:solidFill>
              <a:srgbClr val="EE1C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3" name="Straight Connector 32">
            <a:extLst>
              <a:ext uri="{FF2B5EF4-FFF2-40B4-BE49-F238E27FC236}">
                <a16:creationId xmlns:a16="http://schemas.microsoft.com/office/drawing/2014/main" id="{1E09ED96-1965-C509-268E-4B8CB89D84E3}"/>
              </a:ext>
            </a:extLst>
          </p:cNvPr>
          <p:cNvCxnSpPr>
            <a:cxnSpLocks/>
            <a:stCxn id="32" idx="6"/>
            <a:endCxn id="31" idx="1"/>
          </p:cNvCxnSpPr>
          <p:nvPr/>
        </p:nvCxnSpPr>
        <p:spPr>
          <a:xfrm>
            <a:off x="2019629" y="1898350"/>
            <a:ext cx="2218997" cy="5246"/>
          </a:xfrm>
          <a:prstGeom prst="line">
            <a:avLst/>
          </a:prstGeom>
          <a:ln>
            <a:solidFill>
              <a:srgbClr val="EE1C25"/>
            </a:solidFill>
          </a:ln>
        </p:spPr>
        <p:style>
          <a:lnRef idx="3">
            <a:schemeClr val="accent4"/>
          </a:lnRef>
          <a:fillRef idx="0">
            <a:schemeClr val="accent4"/>
          </a:fillRef>
          <a:effectRef idx="2">
            <a:schemeClr val="accent4"/>
          </a:effectRef>
          <a:fontRef idx="minor">
            <a:schemeClr val="tx1"/>
          </a:fontRef>
        </p:style>
      </p:cxnSp>
      <p:pic>
        <p:nvPicPr>
          <p:cNvPr id="34" name="Picture 33">
            <a:extLst>
              <a:ext uri="{FF2B5EF4-FFF2-40B4-BE49-F238E27FC236}">
                <a16:creationId xmlns:a16="http://schemas.microsoft.com/office/drawing/2014/main" id="{6269AC33-B39C-372F-6246-467B3178C7A3}"/>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430736" y="1303823"/>
            <a:ext cx="2222302" cy="1888089"/>
          </a:xfrm>
          <a:prstGeom prst="rect">
            <a:avLst/>
          </a:prstGeom>
        </p:spPr>
      </p:pic>
      <p:sp>
        <p:nvSpPr>
          <p:cNvPr id="35" name="Oval 34">
            <a:extLst>
              <a:ext uri="{FF2B5EF4-FFF2-40B4-BE49-F238E27FC236}">
                <a16:creationId xmlns:a16="http://schemas.microsoft.com/office/drawing/2014/main" id="{DE73B647-FC95-3974-CD44-F78DCB605227}"/>
              </a:ext>
            </a:extLst>
          </p:cNvPr>
          <p:cNvSpPr/>
          <p:nvPr/>
        </p:nvSpPr>
        <p:spPr>
          <a:xfrm>
            <a:off x="6434819" y="2943433"/>
            <a:ext cx="382691" cy="283396"/>
          </a:xfrm>
          <a:prstGeom prst="ellipse">
            <a:avLst/>
          </a:prstGeom>
          <a:noFill/>
          <a:ln w="38100">
            <a:solidFill>
              <a:srgbClr val="EE1C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t>
            </a:r>
            <a:endParaRPr lang="en-GB" dirty="0"/>
          </a:p>
        </p:txBody>
      </p:sp>
      <p:cxnSp>
        <p:nvCxnSpPr>
          <p:cNvPr id="36" name="Straight Connector 35">
            <a:extLst>
              <a:ext uri="{FF2B5EF4-FFF2-40B4-BE49-F238E27FC236}">
                <a16:creationId xmlns:a16="http://schemas.microsoft.com/office/drawing/2014/main" id="{CBF4975C-1692-5A85-713C-4C18B2B9148C}"/>
              </a:ext>
            </a:extLst>
          </p:cNvPr>
          <p:cNvCxnSpPr>
            <a:cxnSpLocks/>
            <a:stCxn id="37" idx="3"/>
          </p:cNvCxnSpPr>
          <p:nvPr/>
        </p:nvCxnSpPr>
        <p:spPr>
          <a:xfrm>
            <a:off x="6353174" y="2959323"/>
            <a:ext cx="77562" cy="143963"/>
          </a:xfrm>
          <a:prstGeom prst="line">
            <a:avLst/>
          </a:prstGeom>
          <a:ln>
            <a:solidFill>
              <a:srgbClr val="EE1C25"/>
            </a:solidFill>
          </a:ln>
        </p:spPr>
        <p:style>
          <a:lnRef idx="3">
            <a:schemeClr val="accent4"/>
          </a:lnRef>
          <a:fillRef idx="0">
            <a:schemeClr val="accent4"/>
          </a:fillRef>
          <a:effectRef idx="2">
            <a:schemeClr val="accent4"/>
          </a:effectRef>
          <a:fontRef idx="minor">
            <a:schemeClr val="tx1"/>
          </a:fontRef>
        </p:style>
      </p:cxnSp>
      <p:sp>
        <p:nvSpPr>
          <p:cNvPr id="37" name="Title 1">
            <a:extLst>
              <a:ext uri="{FF2B5EF4-FFF2-40B4-BE49-F238E27FC236}">
                <a16:creationId xmlns:a16="http://schemas.microsoft.com/office/drawing/2014/main" id="{008FA133-3D7C-5924-1699-3EFB27E6DFDA}"/>
              </a:ext>
            </a:extLst>
          </p:cNvPr>
          <p:cNvSpPr txBox="1">
            <a:spLocks/>
          </p:cNvSpPr>
          <p:nvPr/>
        </p:nvSpPr>
        <p:spPr>
          <a:xfrm>
            <a:off x="4238626" y="2629890"/>
            <a:ext cx="2114549" cy="658864"/>
          </a:xfrm>
          <a:prstGeom prst="rect">
            <a:avLst/>
          </a:prstGeom>
          <a:ln w="38100">
            <a:solidFill>
              <a:srgbClr val="EE1C25"/>
            </a:solidFill>
          </a:ln>
        </p:spPr>
        <p:txBody>
          <a:bodyPr vert="horz" anchor="ctr">
            <a:noAutofit/>
          </a:bodyPr>
          <a:lstStyle>
            <a:lvl1pPr algn="l" rtl="0" eaLnBrk="1" latinLnBrk="0" hangingPunct="1">
              <a:spcBef>
                <a:spcPct val="0"/>
              </a:spcBef>
              <a:buNone/>
              <a:defRPr kumimoji="0" sz="4000" kern="1200">
                <a:solidFill>
                  <a:schemeClr val="tx2"/>
                </a:solidFill>
                <a:latin typeface="Tahoma" pitchFamily="34" charset="0"/>
                <a:ea typeface="Tahoma" pitchFamily="34" charset="0"/>
                <a:cs typeface="Tahoma" pitchFamily="34" charset="0"/>
              </a:defRPr>
            </a:lvl1pPr>
          </a:lstStyle>
          <a:p>
            <a:r>
              <a:rPr lang="en-US" sz="1600" dirty="0"/>
              <a:t>Expand the map to create half and half</a:t>
            </a:r>
            <a:endParaRPr lang="en-GB" sz="1600" dirty="0"/>
          </a:p>
        </p:txBody>
      </p:sp>
      <p:sp>
        <p:nvSpPr>
          <p:cNvPr id="38" name="TextBox 37">
            <a:extLst>
              <a:ext uri="{FF2B5EF4-FFF2-40B4-BE49-F238E27FC236}">
                <a16:creationId xmlns:a16="http://schemas.microsoft.com/office/drawing/2014/main" id="{6263AE54-385A-76FF-4B2E-5B7396643145}"/>
              </a:ext>
            </a:extLst>
          </p:cNvPr>
          <p:cNvSpPr txBox="1"/>
          <p:nvPr/>
        </p:nvSpPr>
        <p:spPr>
          <a:xfrm>
            <a:off x="230909" y="5444099"/>
            <a:ext cx="4283941" cy="1077218"/>
          </a:xfrm>
          <a:prstGeom prst="rect">
            <a:avLst/>
          </a:prstGeom>
          <a:noFill/>
        </p:spPr>
        <p:txBody>
          <a:bodyPr wrap="square">
            <a:spAutoFit/>
          </a:bodyPr>
          <a:lstStyle/>
          <a:p>
            <a:r>
              <a:rPr lang="en-GB" sz="1600" dirty="0">
                <a:hlinkClick r:id="rId5"/>
              </a:rPr>
              <a:t>https://www.google.co.uk/maps/@-3.107911,-60.0237122,3a,75y,150.63h,102.61t/data=!3m9!1e1!3m7!1suzNmdAm0wCvde3eztK0nZA!2e0!7i16384!8i8192!9m2!1b1!2i32?entry=ttu</a:t>
            </a:r>
            <a:r>
              <a:rPr lang="en-GB" sz="1600" dirty="0"/>
              <a:t> </a:t>
            </a:r>
          </a:p>
        </p:txBody>
      </p:sp>
      <p:pic>
        <p:nvPicPr>
          <p:cNvPr id="5" name="Picture 4">
            <a:extLst>
              <a:ext uri="{FF2B5EF4-FFF2-40B4-BE49-F238E27FC236}">
                <a16:creationId xmlns:a16="http://schemas.microsoft.com/office/drawing/2014/main" id="{54F2E769-CC9C-111F-D5E1-1EB889AEFC4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15050" y="3191912"/>
            <a:ext cx="3143865" cy="2115149"/>
          </a:xfrm>
          <a:prstGeom prst="rect">
            <a:avLst/>
          </a:prstGeom>
        </p:spPr>
      </p:pic>
    </p:spTree>
    <p:extLst>
      <p:ext uri="{BB962C8B-B14F-4D97-AF65-F5344CB8AC3E}">
        <p14:creationId xmlns:p14="http://schemas.microsoft.com/office/powerpoint/2010/main" val="3054854370"/>
      </p:ext>
    </p:extLst>
  </p:cSld>
  <p:clrMapOvr>
    <a:masterClrMapping/>
  </p:clrMapOvr>
  <p:transition spd="slow" advClick="0"/>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CE458-E486-576B-B865-37090DE3CDCF}"/>
              </a:ext>
            </a:extLst>
          </p:cNvPr>
          <p:cNvSpPr>
            <a:spLocks noGrp="1"/>
          </p:cNvSpPr>
          <p:nvPr>
            <p:ph type="title"/>
          </p:nvPr>
        </p:nvSpPr>
        <p:spPr/>
        <p:txBody>
          <a:bodyPr/>
          <a:lstStyle/>
          <a:p>
            <a:r>
              <a:rPr lang="en-US" dirty="0">
                <a:solidFill>
                  <a:srgbClr val="1F94C0"/>
                </a:solidFill>
              </a:rPr>
              <a:t>McDonald restaurants 2018</a:t>
            </a:r>
            <a:endParaRPr lang="en-GB" dirty="0">
              <a:solidFill>
                <a:srgbClr val="1F94C0"/>
              </a:solidFill>
            </a:endParaRPr>
          </a:p>
        </p:txBody>
      </p:sp>
      <p:pic>
        <p:nvPicPr>
          <p:cNvPr id="1026" name="Picture 2">
            <a:extLst>
              <a:ext uri="{FF2B5EF4-FFF2-40B4-BE49-F238E27FC236}">
                <a16:creationId xmlns:a16="http://schemas.microsoft.com/office/drawing/2014/main" id="{686439BF-59D8-1D46-49F8-F42668665FD4}"/>
              </a:ext>
            </a:extLst>
          </p:cNvPr>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bwMode="auto">
          <a:xfrm>
            <a:off x="1016771" y="1201833"/>
            <a:ext cx="7758612" cy="3879306"/>
          </a:xfrm>
          <a:prstGeom prst="rect">
            <a:avLst/>
          </a:prstGeom>
          <a:noFill/>
          <a:ln w="38100">
            <a:solidFill>
              <a:srgbClr val="1F94C0"/>
            </a:solidFill>
          </a:ln>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2E90C093-640D-60A1-5DF3-C5416D0E0E40}"/>
              </a:ext>
            </a:extLst>
          </p:cNvPr>
          <p:cNvSpPr/>
          <p:nvPr/>
        </p:nvSpPr>
        <p:spPr>
          <a:xfrm>
            <a:off x="3707988" y="3323837"/>
            <a:ext cx="550506" cy="597159"/>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2EE3A71C-3B65-0FA4-E4F6-D9FAE714CDE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41216" y="4610093"/>
            <a:ext cx="3618349" cy="2092148"/>
          </a:xfrm>
          <a:prstGeom prst="rect">
            <a:avLst/>
          </a:prstGeom>
          <a:ln w="38100">
            <a:solidFill>
              <a:srgbClr val="1F94C0"/>
            </a:solidFill>
          </a:ln>
        </p:spPr>
      </p:pic>
      <p:pic>
        <p:nvPicPr>
          <p:cNvPr id="8" name="Picture 7">
            <a:extLst>
              <a:ext uri="{FF2B5EF4-FFF2-40B4-BE49-F238E27FC236}">
                <a16:creationId xmlns:a16="http://schemas.microsoft.com/office/drawing/2014/main" id="{282849AC-0084-7073-E71A-2BABB08ADA16}"/>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491225" y="1398050"/>
            <a:ext cx="2243673" cy="3220330"/>
          </a:xfrm>
          <a:prstGeom prst="rect">
            <a:avLst/>
          </a:prstGeom>
          <a:ln w="38100">
            <a:solidFill>
              <a:srgbClr val="1F94C0"/>
            </a:solidFill>
          </a:ln>
        </p:spPr>
      </p:pic>
      <p:sp>
        <p:nvSpPr>
          <p:cNvPr id="10" name="TextBox 9">
            <a:extLst>
              <a:ext uri="{FF2B5EF4-FFF2-40B4-BE49-F238E27FC236}">
                <a16:creationId xmlns:a16="http://schemas.microsoft.com/office/drawing/2014/main" id="{DD6AD285-28DF-186A-CEC5-DB299FA87F5C}"/>
              </a:ext>
            </a:extLst>
          </p:cNvPr>
          <p:cNvSpPr txBox="1"/>
          <p:nvPr/>
        </p:nvSpPr>
        <p:spPr>
          <a:xfrm>
            <a:off x="866480" y="5176341"/>
            <a:ext cx="4572000" cy="338554"/>
          </a:xfrm>
          <a:prstGeom prst="rect">
            <a:avLst/>
          </a:prstGeom>
          <a:noFill/>
        </p:spPr>
        <p:txBody>
          <a:bodyPr wrap="square">
            <a:spAutoFit/>
          </a:bodyPr>
          <a:lstStyle/>
          <a:p>
            <a:r>
              <a:rPr lang="en-GB" sz="1600" dirty="0">
                <a:hlinkClick r:id="rId5"/>
              </a:rPr>
              <a:t>https://worldmapper.org/</a:t>
            </a:r>
            <a:r>
              <a:rPr lang="en-GB" sz="1600" dirty="0"/>
              <a:t> </a:t>
            </a:r>
          </a:p>
        </p:txBody>
      </p:sp>
      <p:grpSp>
        <p:nvGrpSpPr>
          <p:cNvPr id="3" name="Group 2">
            <a:extLst>
              <a:ext uri="{FF2B5EF4-FFF2-40B4-BE49-F238E27FC236}">
                <a16:creationId xmlns:a16="http://schemas.microsoft.com/office/drawing/2014/main" id="{2EB76D85-BD49-B13B-AE87-8B9DE7B40360}"/>
              </a:ext>
            </a:extLst>
          </p:cNvPr>
          <p:cNvGrpSpPr/>
          <p:nvPr/>
        </p:nvGrpSpPr>
        <p:grpSpPr>
          <a:xfrm>
            <a:off x="8907744" y="282001"/>
            <a:ext cx="2466692" cy="707886"/>
            <a:chOff x="8346620" y="715924"/>
            <a:chExt cx="2466692" cy="2049118"/>
          </a:xfrm>
        </p:grpSpPr>
        <p:sp>
          <p:nvSpPr>
            <p:cNvPr id="5" name="Rectangle: Rounded Corners 4">
              <a:extLst>
                <a:ext uri="{FF2B5EF4-FFF2-40B4-BE49-F238E27FC236}">
                  <a16:creationId xmlns:a16="http://schemas.microsoft.com/office/drawing/2014/main" id="{006AEA73-01FA-03CB-A6A7-018611F0863E}"/>
                </a:ext>
              </a:extLst>
            </p:cNvPr>
            <p:cNvSpPr/>
            <p:nvPr/>
          </p:nvSpPr>
          <p:spPr>
            <a:xfrm>
              <a:off x="8346620" y="715924"/>
              <a:ext cx="2466692" cy="2027275"/>
            </a:xfrm>
            <a:prstGeom prst="roundRect">
              <a:avLst/>
            </a:prstGeom>
            <a:noFill/>
            <a:ln w="38100">
              <a:solidFill>
                <a:srgbClr val="C3235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915141BE-A34E-2E51-5D53-F8072295C72D}"/>
                </a:ext>
              </a:extLst>
            </p:cNvPr>
            <p:cNvSpPr txBox="1"/>
            <p:nvPr/>
          </p:nvSpPr>
          <p:spPr>
            <a:xfrm>
              <a:off x="8603989" y="715924"/>
              <a:ext cx="2209323" cy="2049118"/>
            </a:xfrm>
            <a:prstGeom prst="rect">
              <a:avLst/>
            </a:prstGeom>
            <a:noFill/>
          </p:spPr>
          <p:txBody>
            <a:bodyPr wrap="none" rtlCol="0">
              <a:spAutoFit/>
            </a:bodyPr>
            <a:lstStyle/>
            <a:p>
              <a:r>
                <a:rPr lang="en-US" sz="4000" dirty="0">
                  <a:solidFill>
                    <a:srgbClr val="C32359"/>
                  </a:solidFill>
                </a:rPr>
                <a:t>So what…</a:t>
              </a:r>
              <a:endParaRPr lang="en-GB" sz="4000" dirty="0">
                <a:solidFill>
                  <a:srgbClr val="C32359"/>
                </a:solidFill>
              </a:endParaRPr>
            </a:p>
          </p:txBody>
        </p:sp>
      </p:grpSp>
    </p:spTree>
    <p:extLst>
      <p:ext uri="{BB962C8B-B14F-4D97-AF65-F5344CB8AC3E}">
        <p14:creationId xmlns:p14="http://schemas.microsoft.com/office/powerpoint/2010/main" val="295179186"/>
      </p:ext>
    </p:extLst>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6F46A-728E-AF5B-FA36-59C15D31DE0B}"/>
              </a:ext>
            </a:extLst>
          </p:cNvPr>
          <p:cNvSpPr>
            <a:spLocks noGrp="1"/>
          </p:cNvSpPr>
          <p:nvPr>
            <p:ph type="title"/>
          </p:nvPr>
        </p:nvSpPr>
        <p:spPr/>
        <p:txBody>
          <a:bodyPr/>
          <a:lstStyle/>
          <a:p>
            <a:r>
              <a:rPr lang="en-US" dirty="0">
                <a:solidFill>
                  <a:srgbClr val="1F94C0"/>
                </a:solidFill>
              </a:rPr>
              <a:t>Bouncy Maps </a:t>
            </a:r>
            <a:endParaRPr lang="en-GB" dirty="0">
              <a:solidFill>
                <a:srgbClr val="1F94C0"/>
              </a:solidFill>
            </a:endParaRPr>
          </a:p>
        </p:txBody>
      </p:sp>
      <p:pic>
        <p:nvPicPr>
          <p:cNvPr id="5" name="Content Placeholder 4">
            <a:extLst>
              <a:ext uri="{FF2B5EF4-FFF2-40B4-BE49-F238E27FC236}">
                <a16:creationId xmlns:a16="http://schemas.microsoft.com/office/drawing/2014/main" id="{BC6CAA96-298E-5F4D-8017-33D8A07E153E}"/>
              </a:ext>
            </a:extLst>
          </p:cNvPr>
          <p:cNvPicPr>
            <a:picLocks noGrp="1" noChangeAspect="1"/>
          </p:cNvPicPr>
          <p:nvPr>
            <p:ph idx="1"/>
          </p:nvPr>
        </p:nvPicPr>
        <p:blipFill>
          <a:blip r:embed="rId2">
            <a:extLst>
              <a:ext uri="{28A0092B-C50C-407E-A947-70E740481C1C}">
                <a14:useLocalDpi xmlns:a14="http://schemas.microsoft.com/office/drawing/2010/main"/>
              </a:ext>
            </a:extLst>
          </a:blip>
          <a:stretch/>
        </p:blipFill>
        <p:spPr>
          <a:xfrm>
            <a:off x="414971" y="1022921"/>
            <a:ext cx="6295517" cy="5367284"/>
          </a:xfrm>
          <a:ln w="38100">
            <a:solidFill>
              <a:srgbClr val="1F94C0"/>
            </a:solidFill>
          </a:ln>
        </p:spPr>
      </p:pic>
      <p:sp>
        <p:nvSpPr>
          <p:cNvPr id="12" name="TextBox 11">
            <a:extLst>
              <a:ext uri="{FF2B5EF4-FFF2-40B4-BE49-F238E27FC236}">
                <a16:creationId xmlns:a16="http://schemas.microsoft.com/office/drawing/2014/main" id="{C242BCD1-4360-D7CA-965F-C0C395B6A390}"/>
              </a:ext>
            </a:extLst>
          </p:cNvPr>
          <p:cNvSpPr txBox="1"/>
          <p:nvPr/>
        </p:nvSpPr>
        <p:spPr>
          <a:xfrm>
            <a:off x="3417044" y="467795"/>
            <a:ext cx="4572000" cy="369332"/>
          </a:xfrm>
          <a:prstGeom prst="rect">
            <a:avLst/>
          </a:prstGeom>
          <a:noFill/>
        </p:spPr>
        <p:txBody>
          <a:bodyPr wrap="square">
            <a:spAutoFit/>
          </a:bodyPr>
          <a:lstStyle/>
          <a:p>
            <a:r>
              <a:rPr lang="en-GB" dirty="0">
                <a:hlinkClick r:id="rId3"/>
              </a:rPr>
              <a:t>https://www.bouncymaps.com/</a:t>
            </a:r>
            <a:r>
              <a:rPr lang="en-GB" dirty="0"/>
              <a:t> </a:t>
            </a:r>
          </a:p>
        </p:txBody>
      </p:sp>
      <p:pic>
        <p:nvPicPr>
          <p:cNvPr id="7" name="Picture 6">
            <a:extLst>
              <a:ext uri="{FF2B5EF4-FFF2-40B4-BE49-F238E27FC236}">
                <a16:creationId xmlns:a16="http://schemas.microsoft.com/office/drawing/2014/main" id="{D300770C-28BD-1255-6C0C-33B766734DF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747221" y="4287312"/>
            <a:ext cx="1606781" cy="2103044"/>
          </a:xfrm>
          <a:prstGeom prst="rect">
            <a:avLst/>
          </a:prstGeom>
          <a:ln w="38100">
            <a:solidFill>
              <a:srgbClr val="1F94C0"/>
            </a:solidFill>
          </a:ln>
        </p:spPr>
      </p:pic>
      <p:pic>
        <p:nvPicPr>
          <p:cNvPr id="3" name="Content Placeholder 4">
            <a:extLst>
              <a:ext uri="{FF2B5EF4-FFF2-40B4-BE49-F238E27FC236}">
                <a16:creationId xmlns:a16="http://schemas.microsoft.com/office/drawing/2014/main" id="{81BC7B59-2F78-2173-A277-AD4842CBA740}"/>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936213" y="282001"/>
            <a:ext cx="5024878" cy="3601377"/>
          </a:xfrm>
          <a:prstGeom prst="rect">
            <a:avLst/>
          </a:prstGeom>
          <a:ln w="38100">
            <a:solidFill>
              <a:srgbClr val="1F94C0"/>
            </a:solidFill>
          </a:ln>
        </p:spPr>
      </p:pic>
      <p:pic>
        <p:nvPicPr>
          <p:cNvPr id="4" name="Picture 3">
            <a:extLst>
              <a:ext uri="{FF2B5EF4-FFF2-40B4-BE49-F238E27FC236}">
                <a16:creationId xmlns:a16="http://schemas.microsoft.com/office/drawing/2014/main" id="{71CFF038-A9A4-E51C-8F20-61E9F5D6649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154202" y="3925817"/>
            <a:ext cx="1806889" cy="1786678"/>
          </a:xfrm>
          <a:prstGeom prst="rect">
            <a:avLst/>
          </a:prstGeom>
          <a:ln w="38100">
            <a:solidFill>
              <a:srgbClr val="1F94C0"/>
            </a:solidFill>
          </a:ln>
        </p:spPr>
      </p:pic>
    </p:spTree>
    <p:extLst>
      <p:ext uri="{BB962C8B-B14F-4D97-AF65-F5344CB8AC3E}">
        <p14:creationId xmlns:p14="http://schemas.microsoft.com/office/powerpoint/2010/main" val="2073886479"/>
      </p:ext>
    </p:extLst>
  </p:cSld>
  <p:clrMapOvr>
    <a:masterClrMapping/>
  </p:clrMapOvr>
  <p:transition spd="slow" advClick="0"/>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4B63C-77AE-233D-6F6D-32D80E9C004B}"/>
              </a:ext>
            </a:extLst>
          </p:cNvPr>
          <p:cNvSpPr>
            <a:spLocks noGrp="1"/>
          </p:cNvSpPr>
          <p:nvPr>
            <p:ph type="title"/>
          </p:nvPr>
        </p:nvSpPr>
        <p:spPr/>
        <p:txBody>
          <a:bodyPr/>
          <a:lstStyle/>
          <a:p>
            <a:r>
              <a:rPr lang="en-US" dirty="0">
                <a:solidFill>
                  <a:srgbClr val="1F94C0"/>
                </a:solidFill>
              </a:rPr>
              <a:t>Making connections</a:t>
            </a:r>
            <a:r>
              <a:rPr lang="en-US" dirty="0"/>
              <a:t> </a:t>
            </a:r>
            <a:endParaRPr lang="en-GB" dirty="0"/>
          </a:p>
        </p:txBody>
      </p:sp>
      <p:sp>
        <p:nvSpPr>
          <p:cNvPr id="6" name="TextBox 5">
            <a:extLst>
              <a:ext uri="{FF2B5EF4-FFF2-40B4-BE49-F238E27FC236}">
                <a16:creationId xmlns:a16="http://schemas.microsoft.com/office/drawing/2014/main" id="{0E6E9F01-2C0A-784D-359A-CA59E145E33E}"/>
              </a:ext>
            </a:extLst>
          </p:cNvPr>
          <p:cNvSpPr txBox="1"/>
          <p:nvPr/>
        </p:nvSpPr>
        <p:spPr>
          <a:xfrm>
            <a:off x="646509" y="1586286"/>
            <a:ext cx="1575848"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44546A"/>
                </a:solidFill>
                <a:effectLst/>
                <a:uLnTx/>
                <a:uFillTx/>
                <a:latin typeface="Calibri" panose="020F0502020204030204"/>
                <a:ea typeface="+mn-ea"/>
                <a:cs typeface="+mn-cs"/>
              </a:rPr>
              <a:t>Where might the bridge come from?</a:t>
            </a:r>
          </a:p>
        </p:txBody>
      </p:sp>
      <p:sp>
        <p:nvSpPr>
          <p:cNvPr id="7" name="TextBox 6">
            <a:extLst>
              <a:ext uri="{FF2B5EF4-FFF2-40B4-BE49-F238E27FC236}">
                <a16:creationId xmlns:a16="http://schemas.microsoft.com/office/drawing/2014/main" id="{22F34CE2-7379-C51A-0684-28E72A4CFDA2}"/>
              </a:ext>
            </a:extLst>
          </p:cNvPr>
          <p:cNvSpPr txBox="1"/>
          <p:nvPr/>
        </p:nvSpPr>
        <p:spPr>
          <a:xfrm>
            <a:off x="314283" y="3235892"/>
            <a:ext cx="1700064"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dirty="0">
                <a:solidFill>
                  <a:srgbClr val="FF0000"/>
                </a:solidFill>
                <a:latin typeface="Calibri" panose="020F0502020204030204"/>
              </a:rPr>
              <a:t>Does the stream ever flood</a:t>
            </a:r>
            <a:r>
              <a:rPr kumimoji="0" lang="en-GB" sz="2000" b="0" i="0" u="none" strike="noStrike" kern="1200" cap="none" spc="0" normalizeH="0" baseline="0" noProof="0" dirty="0">
                <a:ln>
                  <a:noFill/>
                </a:ln>
                <a:solidFill>
                  <a:srgbClr val="FF0000"/>
                </a:solidFill>
                <a:effectLst/>
                <a:uLnTx/>
                <a:uFillTx/>
                <a:latin typeface="Calibri" panose="020F0502020204030204"/>
                <a:ea typeface="+mn-ea"/>
                <a:cs typeface="+mn-cs"/>
              </a:rPr>
              <a:t>?</a:t>
            </a:r>
          </a:p>
        </p:txBody>
      </p:sp>
      <p:sp>
        <p:nvSpPr>
          <p:cNvPr id="8" name="TextBox 7">
            <a:extLst>
              <a:ext uri="{FF2B5EF4-FFF2-40B4-BE49-F238E27FC236}">
                <a16:creationId xmlns:a16="http://schemas.microsoft.com/office/drawing/2014/main" id="{98752A83-3883-4D05-98AD-8301E2AAE8FF}"/>
              </a:ext>
            </a:extLst>
          </p:cNvPr>
          <p:cNvSpPr txBox="1"/>
          <p:nvPr/>
        </p:nvSpPr>
        <p:spPr>
          <a:xfrm>
            <a:off x="6158274" y="509408"/>
            <a:ext cx="1700064"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44546A"/>
                </a:solidFill>
                <a:effectLst/>
                <a:uLnTx/>
                <a:uFillTx/>
                <a:latin typeface="Calibri" panose="020F0502020204030204"/>
                <a:ea typeface="+mn-ea"/>
                <a:cs typeface="+mn-cs"/>
              </a:rPr>
              <a:t>What time will the lamppost come on?</a:t>
            </a:r>
          </a:p>
        </p:txBody>
      </p:sp>
      <p:sp>
        <p:nvSpPr>
          <p:cNvPr id="9" name="TextBox 8">
            <a:extLst>
              <a:ext uri="{FF2B5EF4-FFF2-40B4-BE49-F238E27FC236}">
                <a16:creationId xmlns:a16="http://schemas.microsoft.com/office/drawing/2014/main" id="{F2830989-C0E7-2B06-6917-4A18F60C2CF4}"/>
              </a:ext>
            </a:extLst>
          </p:cNvPr>
          <p:cNvSpPr txBox="1"/>
          <p:nvPr/>
        </p:nvSpPr>
        <p:spPr>
          <a:xfrm>
            <a:off x="9939401" y="1078454"/>
            <a:ext cx="170006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dirty="0">
                <a:solidFill>
                  <a:srgbClr val="FF0000"/>
                </a:solidFill>
                <a:latin typeface="Calibri" panose="020F0502020204030204"/>
              </a:rPr>
              <a:t>Who uses the bridge most</a:t>
            </a:r>
            <a:r>
              <a:rPr kumimoji="0" lang="en-GB" sz="2000" b="0" i="0" u="none" strike="noStrike" kern="1200" cap="none" spc="0" normalizeH="0" baseline="0" noProof="0" dirty="0">
                <a:ln>
                  <a:noFill/>
                </a:ln>
                <a:solidFill>
                  <a:srgbClr val="FF0000"/>
                </a:solidFill>
                <a:effectLst/>
                <a:uLnTx/>
                <a:uFillTx/>
                <a:latin typeface="Calibri" panose="020F0502020204030204"/>
                <a:ea typeface="+mn-ea"/>
                <a:cs typeface="+mn-cs"/>
              </a:rPr>
              <a:t>?</a:t>
            </a:r>
          </a:p>
        </p:txBody>
      </p:sp>
      <p:sp>
        <p:nvSpPr>
          <p:cNvPr id="10" name="TextBox 9">
            <a:extLst>
              <a:ext uri="{FF2B5EF4-FFF2-40B4-BE49-F238E27FC236}">
                <a16:creationId xmlns:a16="http://schemas.microsoft.com/office/drawing/2014/main" id="{E1AFD478-3636-B7A3-3911-357A7AC3E26E}"/>
              </a:ext>
            </a:extLst>
          </p:cNvPr>
          <p:cNvSpPr txBox="1"/>
          <p:nvPr/>
        </p:nvSpPr>
        <p:spPr>
          <a:xfrm>
            <a:off x="3678712" y="5353758"/>
            <a:ext cx="317631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dirty="0">
                <a:solidFill>
                  <a:srgbClr val="FF0000"/>
                </a:solidFill>
                <a:latin typeface="Calibri" panose="020F0502020204030204"/>
              </a:rPr>
              <a:t>How will the view change with the time of year</a:t>
            </a:r>
            <a:r>
              <a:rPr kumimoji="0" lang="en-GB" sz="2000" b="0" i="0" u="none" strike="noStrike" kern="1200" cap="none" spc="0" normalizeH="0" baseline="0" noProof="0" dirty="0">
                <a:ln>
                  <a:noFill/>
                </a:ln>
                <a:solidFill>
                  <a:srgbClr val="FF0000"/>
                </a:solidFill>
                <a:effectLst/>
                <a:uLnTx/>
                <a:uFillTx/>
                <a:latin typeface="Calibri" panose="020F0502020204030204"/>
                <a:ea typeface="+mn-ea"/>
                <a:cs typeface="+mn-cs"/>
              </a:rPr>
              <a:t>?</a:t>
            </a:r>
          </a:p>
        </p:txBody>
      </p:sp>
      <p:sp>
        <p:nvSpPr>
          <p:cNvPr id="11" name="TextBox 10">
            <a:extLst>
              <a:ext uri="{FF2B5EF4-FFF2-40B4-BE49-F238E27FC236}">
                <a16:creationId xmlns:a16="http://schemas.microsoft.com/office/drawing/2014/main" id="{8CEB1E06-4878-105E-6836-D97B1C7B4CCD}"/>
              </a:ext>
            </a:extLst>
          </p:cNvPr>
          <p:cNvSpPr txBox="1"/>
          <p:nvPr/>
        </p:nvSpPr>
        <p:spPr>
          <a:xfrm>
            <a:off x="9878259" y="2881949"/>
            <a:ext cx="182234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44546A"/>
                </a:solidFill>
                <a:effectLst/>
                <a:uLnTx/>
                <a:uFillTx/>
                <a:latin typeface="Calibri" panose="020F0502020204030204"/>
                <a:ea typeface="+mn-ea"/>
                <a:cs typeface="+mn-cs"/>
              </a:rPr>
              <a:t>How big  is the settlement?</a:t>
            </a:r>
          </a:p>
        </p:txBody>
      </p:sp>
      <p:sp>
        <p:nvSpPr>
          <p:cNvPr id="12" name="TextBox 11">
            <a:extLst>
              <a:ext uri="{FF2B5EF4-FFF2-40B4-BE49-F238E27FC236}">
                <a16:creationId xmlns:a16="http://schemas.microsoft.com/office/drawing/2014/main" id="{FEB3311D-D489-E9C0-3E06-0863486CCAFE}"/>
              </a:ext>
            </a:extLst>
          </p:cNvPr>
          <p:cNvSpPr txBox="1"/>
          <p:nvPr/>
        </p:nvSpPr>
        <p:spPr>
          <a:xfrm>
            <a:off x="584401" y="5184898"/>
            <a:ext cx="1700064"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44546A"/>
                </a:solidFill>
                <a:effectLst/>
                <a:uLnTx/>
                <a:uFillTx/>
                <a:latin typeface="Calibri" panose="020F0502020204030204"/>
                <a:ea typeface="+mn-ea"/>
                <a:cs typeface="+mn-cs"/>
              </a:rPr>
              <a:t>Why are the railings important?</a:t>
            </a:r>
          </a:p>
        </p:txBody>
      </p:sp>
      <p:sp>
        <p:nvSpPr>
          <p:cNvPr id="13" name="TextBox 12">
            <a:extLst>
              <a:ext uri="{FF2B5EF4-FFF2-40B4-BE49-F238E27FC236}">
                <a16:creationId xmlns:a16="http://schemas.microsoft.com/office/drawing/2014/main" id="{72BF95BF-78A7-B4AA-4E87-2C89409D2980}"/>
              </a:ext>
            </a:extLst>
          </p:cNvPr>
          <p:cNvSpPr txBox="1"/>
          <p:nvPr/>
        </p:nvSpPr>
        <p:spPr>
          <a:xfrm>
            <a:off x="7586110" y="5332929"/>
            <a:ext cx="1700064"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44546A"/>
                </a:solidFill>
                <a:effectLst/>
                <a:uLnTx/>
                <a:uFillTx/>
                <a:latin typeface="Calibri" panose="020F0502020204030204"/>
                <a:ea typeface="+mn-ea"/>
                <a:cs typeface="+mn-cs"/>
              </a:rPr>
              <a:t>Where else do we know like this?</a:t>
            </a:r>
          </a:p>
        </p:txBody>
      </p:sp>
      <p:sp>
        <p:nvSpPr>
          <p:cNvPr id="14" name="TextBox 13">
            <a:extLst>
              <a:ext uri="{FF2B5EF4-FFF2-40B4-BE49-F238E27FC236}">
                <a16:creationId xmlns:a16="http://schemas.microsoft.com/office/drawing/2014/main" id="{A0CCACAD-36E7-3BA0-0A5C-8098D50FA8BF}"/>
              </a:ext>
            </a:extLst>
          </p:cNvPr>
          <p:cNvSpPr txBox="1"/>
          <p:nvPr/>
        </p:nvSpPr>
        <p:spPr>
          <a:xfrm>
            <a:off x="9816150" y="4692038"/>
            <a:ext cx="2334863"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000" dirty="0">
                <a:solidFill>
                  <a:srgbClr val="FF0000"/>
                </a:solidFill>
                <a:latin typeface="Calibri" panose="020F0502020204030204"/>
              </a:rPr>
              <a:t>What might this view be like in 50 year's time</a:t>
            </a:r>
            <a:r>
              <a:rPr kumimoji="0" lang="en-GB" sz="2000" b="0" i="0" u="none" strike="noStrike" kern="1200" cap="none" spc="0" normalizeH="0" baseline="0" noProof="0" dirty="0">
                <a:ln>
                  <a:noFill/>
                </a:ln>
                <a:solidFill>
                  <a:srgbClr val="FF0000"/>
                </a:solidFill>
                <a:effectLst/>
                <a:uLnTx/>
                <a:uFillTx/>
                <a:latin typeface="Calibri" panose="020F0502020204030204"/>
                <a:ea typeface="+mn-ea"/>
                <a:cs typeface="+mn-cs"/>
              </a:rPr>
              <a:t>?</a:t>
            </a:r>
          </a:p>
        </p:txBody>
      </p:sp>
      <p:pic>
        <p:nvPicPr>
          <p:cNvPr id="16" name="Content Placeholder 15">
            <a:extLst>
              <a:ext uri="{FF2B5EF4-FFF2-40B4-BE49-F238E27FC236}">
                <a16:creationId xmlns:a16="http://schemas.microsoft.com/office/drawing/2014/main" id="{C9303F2E-03A7-24DE-2117-662BCDA7D55B}"/>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2702615" y="1768638"/>
            <a:ext cx="6695386" cy="3149116"/>
          </a:xfrm>
          <a:ln w="38100">
            <a:solidFill>
              <a:srgbClr val="1F94C0"/>
            </a:solidFill>
          </a:ln>
        </p:spPr>
      </p:pic>
    </p:spTree>
    <p:extLst>
      <p:ext uri="{BB962C8B-B14F-4D97-AF65-F5344CB8AC3E}">
        <p14:creationId xmlns:p14="http://schemas.microsoft.com/office/powerpoint/2010/main" val="27323227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E712540A-7B80-DE72-D509-36F2AB5155C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998314" y="1287122"/>
            <a:ext cx="9761317" cy="4749995"/>
          </a:xfrm>
          <a:prstGeom prst="rect">
            <a:avLst/>
          </a:prstGeom>
        </p:spPr>
      </p:pic>
      <p:pic>
        <p:nvPicPr>
          <p:cNvPr id="23" name="Picture 22">
            <a:extLst>
              <a:ext uri="{FF2B5EF4-FFF2-40B4-BE49-F238E27FC236}">
                <a16:creationId xmlns:a16="http://schemas.microsoft.com/office/drawing/2014/main" id="{00822566-3951-B100-2538-879B9B0B002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98313" y="1140857"/>
            <a:ext cx="9761318" cy="5042524"/>
          </a:xfrm>
          <a:prstGeom prst="rect">
            <a:avLst/>
          </a:prstGeom>
        </p:spPr>
      </p:pic>
      <p:pic>
        <p:nvPicPr>
          <p:cNvPr id="25" name="Picture 24">
            <a:extLst>
              <a:ext uri="{FF2B5EF4-FFF2-40B4-BE49-F238E27FC236}">
                <a16:creationId xmlns:a16="http://schemas.microsoft.com/office/drawing/2014/main" id="{53B748B3-066B-411A-0EBA-E597E5B04A8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78520" y="1097815"/>
            <a:ext cx="10400904" cy="5128607"/>
          </a:xfrm>
          <a:prstGeom prst="rect">
            <a:avLst/>
          </a:prstGeom>
        </p:spPr>
      </p:pic>
      <p:sp>
        <p:nvSpPr>
          <p:cNvPr id="19" name="Title 1">
            <a:extLst>
              <a:ext uri="{FF2B5EF4-FFF2-40B4-BE49-F238E27FC236}">
                <a16:creationId xmlns:a16="http://schemas.microsoft.com/office/drawing/2014/main" id="{5EE2CEC7-04FE-5500-E6B1-4EB33DA6CE99}"/>
              </a:ext>
            </a:extLst>
          </p:cNvPr>
          <p:cNvSpPr>
            <a:spLocks noGrp="1"/>
          </p:cNvSpPr>
          <p:nvPr>
            <p:ph type="title"/>
          </p:nvPr>
        </p:nvSpPr>
        <p:spPr/>
        <p:txBody>
          <a:bodyPr/>
          <a:lstStyle/>
          <a:p>
            <a:r>
              <a:rPr lang="en-US" dirty="0">
                <a:solidFill>
                  <a:srgbClr val="1F94C0"/>
                </a:solidFill>
              </a:rPr>
              <a:t>Coari, Amazonas, Brazil</a:t>
            </a:r>
            <a:endParaRPr lang="en-GB" dirty="0">
              <a:solidFill>
                <a:srgbClr val="1F94C0"/>
              </a:solidFill>
            </a:endParaRPr>
          </a:p>
        </p:txBody>
      </p:sp>
    </p:spTree>
    <p:extLst>
      <p:ext uri="{BB962C8B-B14F-4D97-AF65-F5344CB8AC3E}">
        <p14:creationId xmlns:p14="http://schemas.microsoft.com/office/powerpoint/2010/main" val="1722222718"/>
      </p:ext>
    </p:extLst>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5138719D-6E83-6ACE-96C3-3A9EB84DBE50}"/>
              </a:ext>
            </a:extLst>
          </p:cNvPr>
          <p:cNvSpPr txBox="1">
            <a:spLocks/>
          </p:cNvSpPr>
          <p:nvPr/>
        </p:nvSpPr>
        <p:spPr>
          <a:xfrm>
            <a:off x="7234549" y="842964"/>
            <a:ext cx="3049834" cy="1721938"/>
          </a:xfrm>
          <a:prstGeom prst="rect">
            <a:avLst/>
          </a:prstGeom>
          <a:ln w="38100">
            <a:solidFill>
              <a:srgbClr val="FF0000"/>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a:solidFill>
                  <a:schemeClr val="accent1"/>
                </a:solidFill>
                <a:latin typeface="+mj-lt"/>
                <a:ea typeface="+mj-ea"/>
                <a:cs typeface="+mj-cs"/>
              </a:defRPr>
            </a:lvl1pPr>
          </a:lstStyle>
          <a:p>
            <a:r>
              <a:rPr lang="en-US" sz="2000"/>
              <a:t>Click on the town name in Google Maps to find out some information and a link to Wikipedia… </a:t>
            </a:r>
            <a:endParaRPr lang="en-GB" sz="2000" dirty="0"/>
          </a:p>
        </p:txBody>
      </p:sp>
      <p:pic>
        <p:nvPicPr>
          <p:cNvPr id="16" name="Content Placeholder 4">
            <a:extLst>
              <a:ext uri="{FF2B5EF4-FFF2-40B4-BE49-F238E27FC236}">
                <a16:creationId xmlns:a16="http://schemas.microsoft.com/office/drawing/2014/main" id="{010795AE-AAE4-44EE-4939-737AA77FF1A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766816" y="3470585"/>
            <a:ext cx="6186808" cy="3012424"/>
          </a:xfrm>
          <a:prstGeom prst="rect">
            <a:avLst/>
          </a:prstGeom>
        </p:spPr>
      </p:pic>
      <p:pic>
        <p:nvPicPr>
          <p:cNvPr id="17" name="Picture 16">
            <a:extLst>
              <a:ext uri="{FF2B5EF4-FFF2-40B4-BE49-F238E27FC236}">
                <a16:creationId xmlns:a16="http://schemas.microsoft.com/office/drawing/2014/main" id="{31698F99-4BF8-34E6-FF88-C77180B35975}"/>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206460" y="169351"/>
            <a:ext cx="5161935" cy="3336212"/>
          </a:xfrm>
          <a:prstGeom prst="rect">
            <a:avLst/>
          </a:prstGeom>
        </p:spPr>
      </p:pic>
      <p:sp>
        <p:nvSpPr>
          <p:cNvPr id="18" name="Oval 17">
            <a:extLst>
              <a:ext uri="{FF2B5EF4-FFF2-40B4-BE49-F238E27FC236}">
                <a16:creationId xmlns:a16="http://schemas.microsoft.com/office/drawing/2014/main" id="{C4256734-FCDE-E8E8-5ED8-69E5247F5053}"/>
              </a:ext>
            </a:extLst>
          </p:cNvPr>
          <p:cNvSpPr/>
          <p:nvPr/>
        </p:nvSpPr>
        <p:spPr>
          <a:xfrm>
            <a:off x="2454291" y="1458836"/>
            <a:ext cx="960457" cy="49019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9" name="Straight Connector 18">
            <a:extLst>
              <a:ext uri="{FF2B5EF4-FFF2-40B4-BE49-F238E27FC236}">
                <a16:creationId xmlns:a16="http://schemas.microsoft.com/office/drawing/2014/main" id="{67751908-9067-06B6-1B77-90606BF91939}"/>
              </a:ext>
            </a:extLst>
          </p:cNvPr>
          <p:cNvCxnSpPr>
            <a:cxnSpLocks/>
            <a:stCxn id="18" idx="6"/>
          </p:cNvCxnSpPr>
          <p:nvPr/>
        </p:nvCxnSpPr>
        <p:spPr>
          <a:xfrm>
            <a:off x="3414748" y="1703933"/>
            <a:ext cx="3807493" cy="27470"/>
          </a:xfrm>
          <a:prstGeom prst="line">
            <a:avLst/>
          </a:prstGeom>
          <a:ln>
            <a:solidFill>
              <a:srgbClr val="FF0000"/>
            </a:solidFill>
          </a:ln>
        </p:spPr>
        <p:style>
          <a:lnRef idx="3">
            <a:schemeClr val="accent4"/>
          </a:lnRef>
          <a:fillRef idx="0">
            <a:schemeClr val="accent4"/>
          </a:fillRef>
          <a:effectRef idx="2">
            <a:schemeClr val="accent4"/>
          </a:effectRef>
          <a:fontRef idx="minor">
            <a:schemeClr val="tx1"/>
          </a:fontRef>
        </p:style>
      </p:cxnSp>
      <p:sp>
        <p:nvSpPr>
          <p:cNvPr id="20" name="Title 1">
            <a:extLst>
              <a:ext uri="{FF2B5EF4-FFF2-40B4-BE49-F238E27FC236}">
                <a16:creationId xmlns:a16="http://schemas.microsoft.com/office/drawing/2014/main" id="{1948622B-1284-1DA2-7F71-32CED02B2188}"/>
              </a:ext>
            </a:extLst>
          </p:cNvPr>
          <p:cNvSpPr txBox="1">
            <a:spLocks/>
          </p:cNvSpPr>
          <p:nvPr/>
        </p:nvSpPr>
        <p:spPr>
          <a:xfrm>
            <a:off x="1970802" y="4346097"/>
            <a:ext cx="2773001" cy="1053067"/>
          </a:xfrm>
          <a:prstGeom prst="rect">
            <a:avLst/>
          </a:prstGeom>
          <a:ln w="38100">
            <a:solidFill>
              <a:srgbClr val="FF0000"/>
            </a:solidFill>
          </a:ln>
        </p:spPr>
        <p:txBody>
          <a:bodyPr vert="horz" anchor="ctr">
            <a:noAutofit/>
          </a:bodyPr>
          <a:lstStyle>
            <a:lvl1pPr algn="l" rtl="0" eaLnBrk="1" latinLnBrk="0" hangingPunct="1">
              <a:spcBef>
                <a:spcPct val="0"/>
              </a:spcBef>
              <a:buNone/>
              <a:defRPr kumimoji="0" sz="4000" kern="1200">
                <a:solidFill>
                  <a:schemeClr val="tx2"/>
                </a:solidFill>
                <a:latin typeface="Tahoma" pitchFamily="34" charset="0"/>
                <a:ea typeface="Tahoma" pitchFamily="34" charset="0"/>
                <a:cs typeface="Tahoma" pitchFamily="34" charset="0"/>
              </a:defRPr>
            </a:lvl1pPr>
          </a:lstStyle>
          <a:p>
            <a:r>
              <a:rPr lang="en-US" sz="2000" dirty="0"/>
              <a:t>Click on the top image to take you through to any others.</a:t>
            </a:r>
            <a:endParaRPr lang="en-GB" sz="2000" dirty="0"/>
          </a:p>
        </p:txBody>
      </p:sp>
      <p:cxnSp>
        <p:nvCxnSpPr>
          <p:cNvPr id="22" name="Straight Connector 21">
            <a:extLst>
              <a:ext uri="{FF2B5EF4-FFF2-40B4-BE49-F238E27FC236}">
                <a16:creationId xmlns:a16="http://schemas.microsoft.com/office/drawing/2014/main" id="{4B21D9FC-45C5-579A-8E46-311C80C16C39}"/>
              </a:ext>
            </a:extLst>
          </p:cNvPr>
          <p:cNvCxnSpPr>
            <a:cxnSpLocks/>
          </p:cNvCxnSpPr>
          <p:nvPr/>
        </p:nvCxnSpPr>
        <p:spPr>
          <a:xfrm flipH="1">
            <a:off x="4743803" y="4014135"/>
            <a:ext cx="1352197" cy="331962"/>
          </a:xfrm>
          <a:prstGeom prst="line">
            <a:avLst/>
          </a:prstGeom>
          <a:ln>
            <a:solidFill>
              <a:srgbClr val="FF0000"/>
            </a:solidFill>
          </a:ln>
        </p:spPr>
        <p:style>
          <a:lnRef idx="3">
            <a:schemeClr val="accent4"/>
          </a:lnRef>
          <a:fillRef idx="0">
            <a:schemeClr val="accent4"/>
          </a:fillRef>
          <a:effectRef idx="2">
            <a:schemeClr val="accent4"/>
          </a:effectRef>
          <a:fontRef idx="minor">
            <a:schemeClr val="tx1"/>
          </a:fontRef>
        </p:style>
      </p:cxnSp>
      <p:pic>
        <p:nvPicPr>
          <p:cNvPr id="23" name="Graphic 22" descr="Cursor with solid fill">
            <a:extLst>
              <a:ext uri="{FF2B5EF4-FFF2-40B4-BE49-F238E27FC236}">
                <a16:creationId xmlns:a16="http://schemas.microsoft.com/office/drawing/2014/main" id="{6F0C2494-F096-A231-B777-13451533E317}"/>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rot="7273305">
            <a:off x="4565626" y="3558767"/>
            <a:ext cx="472167" cy="472167"/>
          </a:xfrm>
          <a:prstGeom prst="rect">
            <a:avLst/>
          </a:prstGeom>
        </p:spPr>
      </p:pic>
    </p:spTree>
    <p:extLst>
      <p:ext uri="{BB962C8B-B14F-4D97-AF65-F5344CB8AC3E}">
        <p14:creationId xmlns:p14="http://schemas.microsoft.com/office/powerpoint/2010/main" val="298484128"/>
      </p:ext>
    </p:extLst>
  </p:cSld>
  <p:clrMapOvr>
    <a:masterClrMapping/>
  </p:clrMapOvr>
  <p:transition spd="slow" advClick="0"/>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5B0B78A-06A5-7A41-B16C-8B6A0567C742}"/>
              </a:ext>
            </a:extLst>
          </p:cNvPr>
          <p:cNvPicPr>
            <a:picLocks noGrp="1" noChangeAspect="1"/>
          </p:cNvPicPr>
          <p:nvPr>
            <p:ph idx="1"/>
          </p:nvPr>
        </p:nvPicPr>
        <p:blipFill>
          <a:blip r:embed="rId2">
            <a:extLst>
              <a:ext uri="{28A0092B-C50C-407E-A947-70E740481C1C}">
                <a14:useLocalDpi xmlns:a14="http://schemas.microsoft.com/office/drawing/2010/main"/>
              </a:ext>
            </a:extLst>
          </a:blip>
          <a:srcRect/>
          <a:stretch/>
        </p:blipFill>
        <p:spPr>
          <a:xfrm>
            <a:off x="202679" y="173687"/>
            <a:ext cx="11776235" cy="4860429"/>
          </a:xfrm>
        </p:spPr>
      </p:pic>
      <p:sp>
        <p:nvSpPr>
          <p:cNvPr id="6" name="TextBox 5">
            <a:extLst>
              <a:ext uri="{FF2B5EF4-FFF2-40B4-BE49-F238E27FC236}">
                <a16:creationId xmlns:a16="http://schemas.microsoft.com/office/drawing/2014/main" id="{C5D42547-7645-3B5C-3428-A1BB065B4F18}"/>
              </a:ext>
            </a:extLst>
          </p:cNvPr>
          <p:cNvSpPr txBox="1"/>
          <p:nvPr/>
        </p:nvSpPr>
        <p:spPr>
          <a:xfrm>
            <a:off x="4699591" y="5220586"/>
            <a:ext cx="673582" cy="369332"/>
          </a:xfrm>
          <a:prstGeom prst="rect">
            <a:avLst/>
          </a:prstGeom>
          <a:noFill/>
        </p:spPr>
        <p:txBody>
          <a:bodyPr wrap="none" rtlCol="0">
            <a:spAutoFit/>
          </a:bodyPr>
          <a:lstStyle/>
          <a:p>
            <a:r>
              <a:rPr lang="en-US" dirty="0">
                <a:hlinkClick r:id="rId3"/>
              </a:rPr>
              <a:t>Coari</a:t>
            </a:r>
            <a:endParaRPr lang="en-GB" dirty="0"/>
          </a:p>
        </p:txBody>
      </p:sp>
    </p:spTree>
    <p:extLst>
      <p:ext uri="{BB962C8B-B14F-4D97-AF65-F5344CB8AC3E}">
        <p14:creationId xmlns:p14="http://schemas.microsoft.com/office/powerpoint/2010/main" val="3285595790"/>
      </p:ext>
    </p:extLst>
  </p:cSld>
  <p:clrMapOvr>
    <a:masterClrMapping/>
  </p:clrMapOvr>
  <p:transition spd="slow" advClick="0"/>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3B29B-328C-0CAA-AD77-CDEEADC4EEC3}"/>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F37E0C05-6C07-3530-8521-97647ADD62B7}"/>
              </a:ext>
            </a:extLst>
          </p:cNvPr>
          <p:cNvSpPr txBox="1"/>
          <p:nvPr/>
        </p:nvSpPr>
        <p:spPr>
          <a:xfrm>
            <a:off x="5443522" y="2039136"/>
            <a:ext cx="617566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Tahoma" panose="020B060403050404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Tahoma" panose="020B0604030504040204" pitchFamily="34" charset="0"/>
              <a:cs typeface="Calibri" panose="020F0502020204030204" pitchFamily="34" charset="0"/>
            </a:endParaRPr>
          </a:p>
        </p:txBody>
      </p:sp>
      <p:sp>
        <p:nvSpPr>
          <p:cNvPr id="4" name="Title 1">
            <a:extLst>
              <a:ext uri="{FF2B5EF4-FFF2-40B4-BE49-F238E27FC236}">
                <a16:creationId xmlns:a16="http://schemas.microsoft.com/office/drawing/2014/main" id="{1678A47D-6285-3A98-4C64-4EDBA77A8DDD}"/>
              </a:ext>
            </a:extLst>
          </p:cNvPr>
          <p:cNvSpPr>
            <a:spLocks noGrp="1"/>
          </p:cNvSpPr>
          <p:nvPr>
            <p:ph type="title"/>
          </p:nvPr>
        </p:nvSpPr>
        <p:spPr/>
        <p:txBody>
          <a:bodyPr>
            <a:normAutofit/>
          </a:bodyPr>
          <a:lstStyle/>
          <a:p>
            <a:r>
              <a:rPr lang="en-US" dirty="0">
                <a:solidFill>
                  <a:srgbClr val="1F94C0"/>
                </a:solidFill>
              </a:rPr>
              <a:t>Geographical concepts</a:t>
            </a:r>
          </a:p>
        </p:txBody>
      </p:sp>
      <p:sp>
        <p:nvSpPr>
          <p:cNvPr id="5" name="TextBox 4">
            <a:extLst>
              <a:ext uri="{FF2B5EF4-FFF2-40B4-BE49-F238E27FC236}">
                <a16:creationId xmlns:a16="http://schemas.microsoft.com/office/drawing/2014/main" id="{81664BEB-A5A0-97B0-5267-80E924D6F594}"/>
              </a:ext>
            </a:extLst>
          </p:cNvPr>
          <p:cNvSpPr txBox="1"/>
          <p:nvPr/>
        </p:nvSpPr>
        <p:spPr>
          <a:xfrm>
            <a:off x="9232481" y="5948870"/>
            <a:ext cx="2133684" cy="415498"/>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chemeClr val="tx2"/>
                </a:solidFill>
                <a:effectLst/>
                <a:uLnTx/>
                <a:uFillTx/>
                <a:latin typeface="Tahoma" panose="020B0604030504040204" pitchFamily="34" charset="0"/>
                <a:ea typeface="Tahoma" panose="020B0604030504040204" pitchFamily="34" charset="0"/>
                <a:cs typeface="Tahoma" panose="020B0604030504040204" pitchFamily="34" charset="0"/>
              </a:rPr>
              <a:t>GA: A framework for the school geography curriculum, Oct 2022</a:t>
            </a:r>
            <a:endParaRPr kumimoji="0" lang="en-GB" sz="1050" b="0" i="0" u="none" strike="noStrike" kern="1200" cap="none" spc="0" normalizeH="0" baseline="0" noProof="0" dirty="0">
              <a:ln>
                <a:noFill/>
              </a:ln>
              <a:solidFill>
                <a:schemeClr val="tx2"/>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nvGrpSpPr>
          <p:cNvPr id="9" name="Group 8">
            <a:extLst>
              <a:ext uri="{FF2B5EF4-FFF2-40B4-BE49-F238E27FC236}">
                <a16:creationId xmlns:a16="http://schemas.microsoft.com/office/drawing/2014/main" id="{AABC5F2C-C81A-CFAC-0EC3-3614A47FB0AC}"/>
              </a:ext>
            </a:extLst>
          </p:cNvPr>
          <p:cNvGrpSpPr/>
          <p:nvPr/>
        </p:nvGrpSpPr>
        <p:grpSpPr>
          <a:xfrm>
            <a:off x="4619745" y="368302"/>
            <a:ext cx="6372105" cy="5406433"/>
            <a:chOff x="1888913" y="758871"/>
            <a:chExt cx="6372105" cy="5406433"/>
          </a:xfrm>
        </p:grpSpPr>
        <p:grpSp>
          <p:nvGrpSpPr>
            <p:cNvPr id="10" name="Group 9">
              <a:extLst>
                <a:ext uri="{FF2B5EF4-FFF2-40B4-BE49-F238E27FC236}">
                  <a16:creationId xmlns:a16="http://schemas.microsoft.com/office/drawing/2014/main" id="{97A8C2D6-BC0F-882E-BFBD-322BE2F829E9}"/>
                </a:ext>
              </a:extLst>
            </p:cNvPr>
            <p:cNvGrpSpPr/>
            <p:nvPr/>
          </p:nvGrpSpPr>
          <p:grpSpPr>
            <a:xfrm>
              <a:off x="2483768" y="1258112"/>
              <a:ext cx="5777250" cy="4907192"/>
              <a:chOff x="0" y="75696"/>
              <a:chExt cx="3051015" cy="2669848"/>
            </a:xfrm>
            <a:effectLst>
              <a:outerShdw blurRad="63500" sx="102000" sy="102000" algn="ctr" rotWithShape="0">
                <a:prstClr val="black">
                  <a:alpha val="40000"/>
                </a:prstClr>
              </a:outerShdw>
            </a:effectLst>
          </p:grpSpPr>
          <p:sp>
            <p:nvSpPr>
              <p:cNvPr id="14" name="Rectangle 13">
                <a:extLst>
                  <a:ext uri="{FF2B5EF4-FFF2-40B4-BE49-F238E27FC236}">
                    <a16:creationId xmlns:a16="http://schemas.microsoft.com/office/drawing/2014/main" id="{F41D559A-4BB7-8A8D-CD78-1A308A5E0959}"/>
                  </a:ext>
                </a:extLst>
              </p:cNvPr>
              <p:cNvSpPr/>
              <p:nvPr/>
            </p:nvSpPr>
            <p:spPr>
              <a:xfrm>
                <a:off x="1019907" y="75696"/>
                <a:ext cx="304800" cy="1031549"/>
              </a:xfrm>
              <a:prstGeom prst="rect">
                <a:avLst/>
              </a:prstGeom>
              <a:solidFill>
                <a:srgbClr val="4472C4"/>
              </a:solidFill>
              <a:ln w="12700" cap="flat" cmpd="sng" algn="ctr">
                <a:solidFill>
                  <a:srgbClr val="4472C4">
                    <a:shade val="50000"/>
                  </a:srgbClr>
                </a:solidFill>
                <a:prstDash val="solid"/>
                <a:miter lim="800000"/>
              </a:ln>
              <a:effectLst/>
            </p:spPr>
            <p:txBody>
              <a:bodyPr rot="0" spcFirstLastPara="0" vert="vert270" wrap="square" lIns="36000" tIns="72000" rIns="72000" bIns="4572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7000"/>
                  </a:lnSpc>
                  <a:spcBef>
                    <a:spcPts val="0"/>
                  </a:spcBef>
                  <a:spcAft>
                    <a:spcPts val="800"/>
                  </a:spcAft>
                  <a:buClrTx/>
                  <a:buSzTx/>
                  <a:buFontTx/>
                  <a:buNone/>
                  <a:tabLst/>
                  <a:defRPr/>
                </a:pPr>
                <a:r>
                  <a:rPr kumimoji="0" lang="en-US" sz="1600" b="1" i="0" u="none" strike="noStrike" kern="0" cap="none" spc="0" normalizeH="0" baseline="0" noProof="0" dirty="0">
                    <a:ln>
                      <a:noFill/>
                    </a:ln>
                    <a:solidFill>
                      <a:sysClr val="window" lastClr="FFFFFF"/>
                    </a:solidFill>
                    <a:effectLst/>
                    <a:uLnTx/>
                    <a:uFillTx/>
                    <a:latin typeface="Tahoma" panose="020B0604030504040204" pitchFamily="34" charset="0"/>
                    <a:ea typeface="Tahoma" panose="020B0604030504040204" pitchFamily="34" charset="0"/>
                    <a:cs typeface="Tahoma" panose="020B0604030504040204" pitchFamily="34" charset="0"/>
                  </a:rPr>
                  <a:t>Time</a:t>
                </a:r>
                <a:endParaRPr kumimoji="0" lang="en-GB" sz="1600" b="0" i="0" u="none" strike="noStrike" kern="0" cap="none" spc="0" normalizeH="0" baseline="0" noProof="0" dirty="0">
                  <a:ln>
                    <a:noFill/>
                  </a:ln>
                  <a:solidFill>
                    <a:sysClr val="window" lastClr="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5" name="Rectangle 14">
                <a:extLst>
                  <a:ext uri="{FF2B5EF4-FFF2-40B4-BE49-F238E27FC236}">
                    <a16:creationId xmlns:a16="http://schemas.microsoft.com/office/drawing/2014/main" id="{9595708A-19D1-57AD-AD1F-3F59775DD474}"/>
                  </a:ext>
                </a:extLst>
              </p:cNvPr>
              <p:cNvSpPr/>
              <p:nvPr/>
            </p:nvSpPr>
            <p:spPr>
              <a:xfrm>
                <a:off x="1383323" y="75696"/>
                <a:ext cx="304800" cy="1446545"/>
              </a:xfrm>
              <a:prstGeom prst="rect">
                <a:avLst/>
              </a:prstGeom>
              <a:solidFill>
                <a:srgbClr val="FFC000"/>
              </a:solidFill>
              <a:ln w="12700" cap="flat" cmpd="sng" algn="ctr">
                <a:solidFill>
                  <a:srgbClr val="4472C4">
                    <a:shade val="50000"/>
                  </a:srgbClr>
                </a:solidFill>
                <a:prstDash val="solid"/>
                <a:miter lim="800000"/>
              </a:ln>
              <a:effectLst/>
            </p:spPr>
            <p:txBody>
              <a:bodyPr rot="0" spcFirstLastPara="0" vert="vert270" wrap="square" lIns="36000" tIns="72000" rIns="91440" bIns="4572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7000"/>
                  </a:lnSpc>
                  <a:spcBef>
                    <a:spcPts val="0"/>
                  </a:spcBef>
                  <a:spcAft>
                    <a:spcPts val="800"/>
                  </a:spcAft>
                  <a:buClrTx/>
                  <a:buSzTx/>
                  <a:buFontTx/>
                  <a:buNone/>
                  <a:tabLst/>
                  <a:defRPr/>
                </a:pPr>
                <a:r>
                  <a:rPr kumimoji="0" lang="en-US" sz="1600" b="1" i="0" u="none" strike="noStrike" kern="0" cap="none" spc="0" normalizeH="0" baseline="0" noProof="0" dirty="0">
                    <a:ln>
                      <a:noFill/>
                    </a:ln>
                    <a:solidFill>
                      <a:sysClr val="window" lastClr="FFFFFF"/>
                    </a:solidFill>
                    <a:effectLst/>
                    <a:uLnTx/>
                    <a:uFillTx/>
                    <a:latin typeface="Tahoma" panose="020B0604030504040204" pitchFamily="34" charset="0"/>
                    <a:ea typeface="Tahoma" panose="020B0604030504040204" pitchFamily="34" charset="0"/>
                    <a:cs typeface="Tahoma" panose="020B0604030504040204" pitchFamily="34" charset="0"/>
                  </a:rPr>
                  <a:t>Scale</a:t>
                </a:r>
                <a:endParaRPr kumimoji="0" lang="en-GB" sz="1600" b="0" i="0" u="none" strike="noStrike" kern="0" cap="none" spc="0" normalizeH="0" baseline="0" noProof="0" dirty="0">
                  <a:ln>
                    <a:noFill/>
                  </a:ln>
                  <a:solidFill>
                    <a:sysClr val="window" lastClr="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6" name="Rectangle 15">
                <a:extLst>
                  <a:ext uri="{FF2B5EF4-FFF2-40B4-BE49-F238E27FC236}">
                    <a16:creationId xmlns:a16="http://schemas.microsoft.com/office/drawing/2014/main" id="{8DBCF85C-3DB1-E739-3657-9DF08B45DC23}"/>
                  </a:ext>
                </a:extLst>
              </p:cNvPr>
              <p:cNvSpPr/>
              <p:nvPr/>
            </p:nvSpPr>
            <p:spPr>
              <a:xfrm>
                <a:off x="1752600" y="75696"/>
                <a:ext cx="304800" cy="1054743"/>
              </a:xfrm>
              <a:prstGeom prst="rect">
                <a:avLst/>
              </a:prstGeom>
              <a:solidFill>
                <a:srgbClr val="92D050"/>
              </a:solidFill>
              <a:ln w="12700" cap="flat" cmpd="sng" algn="ctr">
                <a:solidFill>
                  <a:srgbClr val="4472C4">
                    <a:shade val="50000"/>
                  </a:srgbClr>
                </a:solidFill>
                <a:prstDash val="solid"/>
                <a:miter lim="800000"/>
              </a:ln>
              <a:effectLst/>
            </p:spPr>
            <p:txBody>
              <a:bodyPr rot="0" spcFirstLastPara="0" vert="vert270" wrap="square" lIns="36000" tIns="72000" rIns="91440" bIns="4572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7000"/>
                  </a:lnSpc>
                  <a:spcBef>
                    <a:spcPts val="0"/>
                  </a:spcBef>
                  <a:spcAft>
                    <a:spcPts val="800"/>
                  </a:spcAft>
                  <a:buClrTx/>
                  <a:buSzTx/>
                  <a:buFontTx/>
                  <a:buNone/>
                  <a:tabLst/>
                  <a:defRPr/>
                </a:pPr>
                <a:r>
                  <a:rPr kumimoji="0" lang="en-US" sz="1600" b="1" i="0" u="none" strike="noStrike" kern="0" cap="none" spc="0" normalizeH="0" baseline="0" noProof="0" dirty="0">
                    <a:ln>
                      <a:noFill/>
                    </a:ln>
                    <a:solidFill>
                      <a:sysClr val="window" lastClr="FFFFFF"/>
                    </a:solidFill>
                    <a:effectLst/>
                    <a:uLnTx/>
                    <a:uFillTx/>
                    <a:latin typeface="Tahoma" panose="020B0604030504040204" pitchFamily="34" charset="0"/>
                    <a:ea typeface="Tahoma" panose="020B0604030504040204" pitchFamily="34" charset="0"/>
                    <a:cs typeface="Tahoma" panose="020B0604030504040204" pitchFamily="34" charset="0"/>
                  </a:rPr>
                  <a:t>Diversity</a:t>
                </a:r>
                <a:endParaRPr kumimoji="0" lang="en-GB" sz="1600" b="0" i="0" u="none" strike="noStrike" kern="0" cap="none" spc="0" normalizeH="0" baseline="0" noProof="0" dirty="0">
                  <a:ln>
                    <a:noFill/>
                  </a:ln>
                  <a:solidFill>
                    <a:sysClr val="window" lastClr="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7" name="Rectangle 16">
                <a:extLst>
                  <a:ext uri="{FF2B5EF4-FFF2-40B4-BE49-F238E27FC236}">
                    <a16:creationId xmlns:a16="http://schemas.microsoft.com/office/drawing/2014/main" id="{B3DF5E81-872F-5B4D-3255-62DCFD94D2B4}"/>
                  </a:ext>
                </a:extLst>
              </p:cNvPr>
              <p:cNvSpPr/>
              <p:nvPr/>
            </p:nvSpPr>
            <p:spPr>
              <a:xfrm>
                <a:off x="2121877" y="75697"/>
                <a:ext cx="304800" cy="1481462"/>
              </a:xfrm>
              <a:prstGeom prst="rect">
                <a:avLst/>
              </a:prstGeom>
              <a:solidFill>
                <a:srgbClr val="C00000"/>
              </a:solidFill>
              <a:ln w="12700" cap="flat" cmpd="sng" algn="ctr">
                <a:solidFill>
                  <a:srgbClr val="4472C4">
                    <a:shade val="50000"/>
                  </a:srgbClr>
                </a:solidFill>
                <a:prstDash val="solid"/>
                <a:miter lim="800000"/>
              </a:ln>
              <a:effectLst/>
            </p:spPr>
            <p:txBody>
              <a:bodyPr rot="0" spcFirstLastPara="0" vert="vert270" wrap="square" lIns="36000" tIns="72000" rIns="91440" bIns="4572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7000"/>
                  </a:lnSpc>
                  <a:spcBef>
                    <a:spcPts val="0"/>
                  </a:spcBef>
                  <a:spcAft>
                    <a:spcPts val="800"/>
                  </a:spcAft>
                  <a:buClrTx/>
                  <a:buSzTx/>
                  <a:buFontTx/>
                  <a:buNone/>
                  <a:tabLst/>
                  <a:defRPr/>
                </a:pPr>
                <a:r>
                  <a:rPr kumimoji="0" lang="en-US" sz="1600" b="1" i="0" u="none" strike="noStrike" kern="0" cap="none" spc="0" normalizeH="0" baseline="0" noProof="0" dirty="0">
                    <a:ln>
                      <a:noFill/>
                    </a:ln>
                    <a:solidFill>
                      <a:sysClr val="window" lastClr="FFFFFF"/>
                    </a:solidFill>
                    <a:effectLst/>
                    <a:uLnTx/>
                    <a:uFillTx/>
                    <a:latin typeface="Tahoma" panose="020B0604030504040204" pitchFamily="34" charset="0"/>
                    <a:ea typeface="Tahoma" panose="020B0604030504040204" pitchFamily="34" charset="0"/>
                    <a:cs typeface="Tahoma" panose="020B0604030504040204" pitchFamily="34" charset="0"/>
                  </a:rPr>
                  <a:t>Interconnections</a:t>
                </a:r>
                <a:endParaRPr kumimoji="0" lang="en-GB" sz="1600" b="0" i="0" u="none" strike="noStrike" kern="0" cap="none" spc="0" normalizeH="0" baseline="0" noProof="0" dirty="0">
                  <a:ln>
                    <a:noFill/>
                  </a:ln>
                  <a:solidFill>
                    <a:sysClr val="window" lastClr="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8" name="Rectangle 17">
                <a:extLst>
                  <a:ext uri="{FF2B5EF4-FFF2-40B4-BE49-F238E27FC236}">
                    <a16:creationId xmlns:a16="http://schemas.microsoft.com/office/drawing/2014/main" id="{918FB29E-2097-D9C5-EF63-175F69CD2065}"/>
                  </a:ext>
                </a:extLst>
              </p:cNvPr>
              <p:cNvSpPr/>
              <p:nvPr/>
            </p:nvSpPr>
            <p:spPr>
              <a:xfrm>
                <a:off x="2485292" y="75696"/>
                <a:ext cx="304800" cy="1060604"/>
              </a:xfrm>
              <a:prstGeom prst="rect">
                <a:avLst/>
              </a:prstGeom>
              <a:solidFill>
                <a:srgbClr val="A560A8"/>
              </a:solidFill>
              <a:ln w="12700" cap="flat" cmpd="sng" algn="ctr">
                <a:solidFill>
                  <a:srgbClr val="4472C4">
                    <a:shade val="50000"/>
                  </a:srgbClr>
                </a:solidFill>
                <a:prstDash val="solid"/>
                <a:miter lim="800000"/>
              </a:ln>
              <a:effectLst/>
            </p:spPr>
            <p:txBody>
              <a:bodyPr rot="0" spcFirstLastPara="0" vert="vert270" wrap="square" lIns="36000" tIns="72000" rIns="91440" bIns="4572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7000"/>
                  </a:lnSpc>
                  <a:spcBef>
                    <a:spcPts val="0"/>
                  </a:spcBef>
                  <a:spcAft>
                    <a:spcPts val="800"/>
                  </a:spcAft>
                  <a:buClrTx/>
                  <a:buSzTx/>
                  <a:buFontTx/>
                  <a:buNone/>
                  <a:tabLst/>
                  <a:defRPr/>
                </a:pPr>
                <a:endParaRPr kumimoji="0" lang="en-US" sz="1100" b="1" i="0" u="none" strike="noStrike" kern="0" cap="none" spc="0" normalizeH="0" baseline="0" noProof="0" dirty="0">
                  <a:ln>
                    <a:noFill/>
                  </a:ln>
                  <a:solidFill>
                    <a:sysClr val="window" lastClr="FFFFFF"/>
                  </a:solidFill>
                  <a:effectLst/>
                  <a:uLnTx/>
                  <a:uFillTx/>
                  <a:latin typeface="Calibri" panose="020F0502020204030204"/>
                  <a:ea typeface="Calibri" panose="020F0502020204030204" pitchFamily="34" charset="0"/>
                  <a:cs typeface="Times New Roman" panose="02020603050405020304" pitchFamily="18" charset="0"/>
                </a:endParaRPr>
              </a:p>
              <a:p>
                <a:pPr marL="0" marR="0" lvl="0" indent="0" algn="r" defTabSz="914400" rtl="0" eaLnBrk="1" fontAlgn="auto" latinLnBrk="0" hangingPunct="1">
                  <a:lnSpc>
                    <a:spcPct val="107000"/>
                  </a:lnSpc>
                  <a:spcBef>
                    <a:spcPts val="0"/>
                  </a:spcBef>
                  <a:spcAft>
                    <a:spcPts val="800"/>
                  </a:spcAft>
                  <a:buClrTx/>
                  <a:buSzTx/>
                  <a:buFontTx/>
                  <a:buNone/>
                  <a:tabLst/>
                  <a:defRPr/>
                </a:pPr>
                <a:r>
                  <a:rPr kumimoji="0" lang="en-US" sz="1600" b="1" i="0" u="none" strike="noStrike" kern="0" cap="none" spc="0" normalizeH="0" baseline="0" noProof="0" dirty="0">
                    <a:ln>
                      <a:noFill/>
                    </a:ln>
                    <a:solidFill>
                      <a:sysClr val="window" lastClr="FFFFFF"/>
                    </a:solidFill>
                    <a:effectLst/>
                    <a:uLnTx/>
                    <a:uFillTx/>
                    <a:latin typeface="Tahoma" panose="020B0604030504040204" pitchFamily="34" charset="0"/>
                    <a:ea typeface="Tahoma" panose="020B0604030504040204" pitchFamily="34" charset="0"/>
                    <a:cs typeface="Tahoma" panose="020B0604030504040204" pitchFamily="34" charset="0"/>
                  </a:rPr>
                  <a:t>Interpretations</a:t>
                </a:r>
                <a:endParaRPr kumimoji="0" lang="en-GB" sz="1600" b="0" i="0" u="none" strike="noStrike" kern="0" cap="none" spc="0" normalizeH="0" baseline="0" noProof="0" dirty="0">
                  <a:ln>
                    <a:noFill/>
                  </a:ln>
                  <a:solidFill>
                    <a:sysClr val="window" lastClr="FFFFFF"/>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1100" b="0" i="0" u="none" strike="noStrike" kern="0" cap="none" spc="0" normalizeH="0" baseline="0" noProof="0" dirty="0">
                    <a:ln>
                      <a:noFill/>
                    </a:ln>
                    <a:solidFill>
                      <a:sysClr val="window" lastClr="FFFFFF"/>
                    </a:solidFill>
                    <a:effectLst/>
                    <a:uLnTx/>
                    <a:uFillTx/>
                    <a:latin typeface="Calibri" panose="020F0502020204030204"/>
                    <a:ea typeface="Calibri" panose="020F0502020204030204" pitchFamily="34" charset="0"/>
                    <a:cs typeface="Times New Roman" panose="02020603050405020304" pitchFamily="18" charset="0"/>
                  </a:rPr>
                  <a:t> </a:t>
                </a:r>
                <a:endParaRPr kumimoji="0" lang="en-GB" sz="1100" b="0" i="0" u="none" strike="noStrike" kern="0" cap="none" spc="0" normalizeH="0" baseline="0" noProof="0" dirty="0">
                  <a:ln>
                    <a:noFill/>
                  </a:ln>
                  <a:solidFill>
                    <a:sysClr val="window" lastClr="FFFFFF"/>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19" name="Rectangle 18">
                <a:extLst>
                  <a:ext uri="{FF2B5EF4-FFF2-40B4-BE49-F238E27FC236}">
                    <a16:creationId xmlns:a16="http://schemas.microsoft.com/office/drawing/2014/main" id="{7A35A477-30D6-8294-DC7E-5013417D78DD}"/>
                  </a:ext>
                </a:extLst>
              </p:cNvPr>
              <p:cNvSpPr/>
              <p:nvPr/>
            </p:nvSpPr>
            <p:spPr>
              <a:xfrm>
                <a:off x="0" y="1107831"/>
                <a:ext cx="1383204" cy="312420"/>
              </a:xfrm>
              <a:prstGeom prst="rect">
                <a:avLst/>
              </a:prstGeom>
              <a:solidFill>
                <a:srgbClr val="FFC000">
                  <a:lumMod val="20000"/>
                  <a:lumOff val="80000"/>
                </a:srgbClr>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Place</a:t>
                </a:r>
                <a:endParaRPr kumimoji="0" lang="en-GB" sz="1100" b="0" i="0" u="none" strike="noStrike" kern="0" cap="none" spc="0" normalizeH="0" baseline="0" noProof="0" dirty="0">
                  <a:ln>
                    <a:noFill/>
                  </a:ln>
                  <a:solidFill>
                    <a:sysClr val="window" lastClr="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0" name="Rectangle 19">
                <a:extLst>
                  <a:ext uri="{FF2B5EF4-FFF2-40B4-BE49-F238E27FC236}">
                    <a16:creationId xmlns:a16="http://schemas.microsoft.com/office/drawing/2014/main" id="{AF909BB1-82CA-36EF-C165-E5C8BBB35537}"/>
                  </a:ext>
                </a:extLst>
              </p:cNvPr>
              <p:cNvSpPr/>
              <p:nvPr/>
            </p:nvSpPr>
            <p:spPr>
              <a:xfrm>
                <a:off x="1688004" y="1090246"/>
                <a:ext cx="435394" cy="312420"/>
              </a:xfrm>
              <a:prstGeom prst="rect">
                <a:avLst/>
              </a:prstGeom>
              <a:solidFill>
                <a:srgbClr val="FFC000">
                  <a:lumMod val="20000"/>
                  <a:lumOff val="80000"/>
                </a:srgbClr>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2BC712EA-9109-15CD-A4D0-C641A43824BF}"/>
                  </a:ext>
                </a:extLst>
              </p:cNvPr>
              <p:cNvSpPr/>
              <p:nvPr/>
            </p:nvSpPr>
            <p:spPr>
              <a:xfrm>
                <a:off x="2426677" y="1101969"/>
                <a:ext cx="622400" cy="312420"/>
              </a:xfrm>
              <a:prstGeom prst="rect">
                <a:avLst/>
              </a:prstGeom>
              <a:solidFill>
                <a:srgbClr val="FFC000">
                  <a:lumMod val="20000"/>
                  <a:lumOff val="80000"/>
                </a:srgbClr>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9477D4A6-A322-4387-9BFE-7D1E31EED379}"/>
                  </a:ext>
                </a:extLst>
              </p:cNvPr>
              <p:cNvSpPr/>
              <p:nvPr/>
            </p:nvSpPr>
            <p:spPr>
              <a:xfrm>
                <a:off x="0" y="1471246"/>
                <a:ext cx="1066800" cy="312420"/>
              </a:xfrm>
              <a:prstGeom prst="rect">
                <a:avLst/>
              </a:prstGeom>
              <a:solidFill>
                <a:srgbClr val="4472C4">
                  <a:lumMod val="20000"/>
                  <a:lumOff val="80000"/>
                </a:srgbClr>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Space</a:t>
                </a:r>
                <a:endParaRPr kumimoji="0" lang="en-GB" sz="1100" b="0" i="0" u="none" strike="noStrike" kern="0" cap="none" spc="0" normalizeH="0" baseline="0" noProof="0" dirty="0">
                  <a:ln>
                    <a:noFill/>
                  </a:ln>
                  <a:solidFill>
                    <a:sysClr val="window" lastClr="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3" name="Rectangle 22">
                <a:extLst>
                  <a:ext uri="{FF2B5EF4-FFF2-40B4-BE49-F238E27FC236}">
                    <a16:creationId xmlns:a16="http://schemas.microsoft.com/office/drawing/2014/main" id="{49D8B121-1D8A-9B79-B050-93874BE5AECA}"/>
                  </a:ext>
                </a:extLst>
              </p:cNvPr>
              <p:cNvSpPr/>
              <p:nvPr/>
            </p:nvSpPr>
            <p:spPr>
              <a:xfrm>
                <a:off x="1320007" y="1453661"/>
                <a:ext cx="1166446" cy="327660"/>
              </a:xfrm>
              <a:prstGeom prst="rect">
                <a:avLst/>
              </a:prstGeom>
              <a:solidFill>
                <a:srgbClr val="4472C4">
                  <a:lumMod val="20000"/>
                  <a:lumOff val="80000"/>
                </a:srgbClr>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A47E0630-75FA-B1EC-68EE-70F3233918F8}"/>
                  </a:ext>
                </a:extLst>
              </p:cNvPr>
              <p:cNvSpPr/>
              <p:nvPr/>
            </p:nvSpPr>
            <p:spPr>
              <a:xfrm>
                <a:off x="1025769" y="1424354"/>
                <a:ext cx="304800" cy="600221"/>
              </a:xfrm>
              <a:prstGeom prst="rect">
                <a:avLst/>
              </a:prstGeom>
              <a:solidFill>
                <a:srgbClr val="4472C4"/>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ysClr val="window" lastClr="FFFFFF"/>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460A2BC1-DAC9-F6DD-78E0-A226E8161AC4}"/>
                  </a:ext>
                </a:extLst>
              </p:cNvPr>
              <p:cNvSpPr/>
              <p:nvPr/>
            </p:nvSpPr>
            <p:spPr>
              <a:xfrm>
                <a:off x="2487651" y="1414748"/>
                <a:ext cx="304800" cy="615131"/>
              </a:xfrm>
              <a:prstGeom prst="rect">
                <a:avLst/>
              </a:prstGeom>
              <a:solidFill>
                <a:srgbClr val="A560A8"/>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490FFB70-8F83-62CC-7742-5E99BEAC66FF}"/>
                  </a:ext>
                </a:extLst>
              </p:cNvPr>
              <p:cNvSpPr/>
              <p:nvPr/>
            </p:nvSpPr>
            <p:spPr>
              <a:xfrm>
                <a:off x="1764323" y="1402666"/>
                <a:ext cx="304800" cy="618577"/>
              </a:xfrm>
              <a:prstGeom prst="rect">
                <a:avLst/>
              </a:prstGeom>
              <a:solidFill>
                <a:srgbClr val="92D050"/>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F9FEE3B8-BF41-0053-8A00-19B58E63469B}"/>
                  </a:ext>
                </a:extLst>
              </p:cNvPr>
              <p:cNvSpPr/>
              <p:nvPr/>
            </p:nvSpPr>
            <p:spPr>
              <a:xfrm>
                <a:off x="2793649" y="1459523"/>
                <a:ext cx="257366" cy="327660"/>
              </a:xfrm>
              <a:prstGeom prst="rect">
                <a:avLst/>
              </a:prstGeom>
              <a:solidFill>
                <a:srgbClr val="4472C4">
                  <a:lumMod val="20000"/>
                  <a:lumOff val="80000"/>
                </a:srgbClr>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3578A9A0-3D8B-E99A-4CA5-6BC86D0D8C3A}"/>
                  </a:ext>
                </a:extLst>
              </p:cNvPr>
              <p:cNvSpPr/>
              <p:nvPr/>
            </p:nvSpPr>
            <p:spPr>
              <a:xfrm>
                <a:off x="0" y="1834661"/>
                <a:ext cx="1402080" cy="312420"/>
              </a:xfrm>
              <a:prstGeom prst="rect">
                <a:avLst/>
              </a:prstGeom>
              <a:solidFill>
                <a:srgbClr val="70AD47">
                  <a:lumMod val="20000"/>
                  <a:lumOff val="80000"/>
                </a:srgbClr>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US" sz="1400" b="1" i="0" u="none" strike="noStrike" kern="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Earth</a:t>
                </a:r>
                <a:r>
                  <a:rPr kumimoji="0" lang="en-US" sz="1100" b="1" i="0" u="none" strike="noStrike" kern="0" cap="none" spc="0" normalizeH="0" baseline="0" noProof="0" dirty="0">
                    <a:ln>
                      <a:noFill/>
                    </a:ln>
                    <a:solidFill>
                      <a:srgbClr val="000000"/>
                    </a:solidFill>
                    <a:effectLst/>
                    <a:uLnTx/>
                    <a:uFillTx/>
                    <a:latin typeface="Calibri" panose="020F0502020204030204"/>
                    <a:ea typeface="Calibri" panose="020F0502020204030204" pitchFamily="34" charset="0"/>
                    <a:cs typeface="Times New Roman" panose="02020603050405020304" pitchFamily="18" charset="0"/>
                  </a:rPr>
                  <a:t> </a:t>
                </a:r>
                <a:r>
                  <a:rPr kumimoji="0" lang="en-US" sz="1600" b="1" i="0" u="none" strike="noStrike" kern="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Systems</a:t>
                </a:r>
                <a:endParaRPr kumimoji="0" lang="en-GB" sz="1100" b="0" i="0" u="none" strike="noStrike" kern="0" cap="none" spc="0" normalizeH="0" baseline="0" noProof="0" dirty="0">
                  <a:ln>
                    <a:noFill/>
                  </a:ln>
                  <a:solidFill>
                    <a:sysClr val="window" lastClr="FFFFFF"/>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Calibri" panose="020F0502020204030204"/>
                    <a:ea typeface="Calibri" panose="020F0502020204030204" pitchFamily="34" charset="0"/>
                    <a:cs typeface="Times New Roman" panose="02020603050405020304" pitchFamily="18" charset="0"/>
                  </a:rPr>
                  <a:t> </a:t>
                </a:r>
                <a:endParaRPr kumimoji="0" lang="en-GB" sz="1100" b="0" i="0" u="none" strike="noStrike" kern="0" cap="none" spc="0" normalizeH="0" baseline="0" noProof="0" dirty="0">
                  <a:ln>
                    <a:noFill/>
                  </a:ln>
                  <a:solidFill>
                    <a:sysClr val="window" lastClr="FFFFFF"/>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29" name="Rectangle 28">
                <a:extLst>
                  <a:ext uri="{FF2B5EF4-FFF2-40B4-BE49-F238E27FC236}">
                    <a16:creationId xmlns:a16="http://schemas.microsoft.com/office/drawing/2014/main" id="{85CD97CD-6199-F33E-8954-2F96D830393D}"/>
                  </a:ext>
                </a:extLst>
              </p:cNvPr>
              <p:cNvSpPr/>
              <p:nvPr/>
            </p:nvSpPr>
            <p:spPr>
              <a:xfrm>
                <a:off x="1688123" y="1822938"/>
                <a:ext cx="430530" cy="312420"/>
              </a:xfrm>
              <a:prstGeom prst="rect">
                <a:avLst/>
              </a:prstGeom>
              <a:solidFill>
                <a:srgbClr val="70AD47">
                  <a:lumMod val="20000"/>
                  <a:lumOff val="80000"/>
                </a:srgbClr>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30" name="Rectangle 29">
                <a:extLst>
                  <a:ext uri="{FF2B5EF4-FFF2-40B4-BE49-F238E27FC236}">
                    <a16:creationId xmlns:a16="http://schemas.microsoft.com/office/drawing/2014/main" id="{2D5E1CE6-2421-272E-3016-343F000CA622}"/>
                  </a:ext>
                </a:extLst>
              </p:cNvPr>
              <p:cNvSpPr/>
              <p:nvPr/>
            </p:nvSpPr>
            <p:spPr>
              <a:xfrm>
                <a:off x="2414954" y="1828800"/>
                <a:ext cx="634123" cy="312420"/>
              </a:xfrm>
              <a:prstGeom prst="rect">
                <a:avLst/>
              </a:prstGeom>
              <a:solidFill>
                <a:srgbClr val="70AD47">
                  <a:lumMod val="20000"/>
                  <a:lumOff val="80000"/>
                </a:srgbClr>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06C05425-0B1E-466B-8166-A61C0C3DBC1B}"/>
                  </a:ext>
                </a:extLst>
              </p:cNvPr>
              <p:cNvSpPr/>
              <p:nvPr/>
            </p:nvSpPr>
            <p:spPr>
              <a:xfrm>
                <a:off x="1389184" y="1781907"/>
                <a:ext cx="304800" cy="960120"/>
              </a:xfrm>
              <a:prstGeom prst="rect">
                <a:avLst/>
              </a:prstGeom>
              <a:solidFill>
                <a:srgbClr val="FFC000"/>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65F54227-01E5-B687-5802-148D4CFC6327}"/>
                  </a:ext>
                </a:extLst>
              </p:cNvPr>
              <p:cNvSpPr/>
              <p:nvPr/>
            </p:nvSpPr>
            <p:spPr>
              <a:xfrm>
                <a:off x="2116015" y="1781907"/>
                <a:ext cx="304800" cy="958728"/>
              </a:xfrm>
              <a:prstGeom prst="rect">
                <a:avLst/>
              </a:prstGeom>
              <a:solidFill>
                <a:srgbClr val="C00000"/>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0BFFFE65-1720-3C95-29F1-5C992FE707AC}"/>
                  </a:ext>
                </a:extLst>
              </p:cNvPr>
              <p:cNvSpPr/>
              <p:nvPr/>
            </p:nvSpPr>
            <p:spPr>
              <a:xfrm>
                <a:off x="5861" y="2215661"/>
                <a:ext cx="1059180" cy="312420"/>
              </a:xfrm>
              <a:prstGeom prst="rect">
                <a:avLst/>
              </a:prstGeom>
              <a:solidFill>
                <a:sysClr val="window" lastClr="FFFFFF">
                  <a:lumMod val="75000"/>
                </a:sysClr>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endParaRPr kumimoji="0" lang="en-US" sz="1400" b="1" i="0" u="none" strike="noStrike" kern="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Environment</a:t>
                </a:r>
                <a:endParaRPr kumimoji="0" lang="en-GB" sz="1100" b="0" i="0" u="none" strike="noStrike" kern="0" cap="none" spc="0" normalizeH="0" baseline="0" noProof="0" dirty="0">
                  <a:ln>
                    <a:noFill/>
                  </a:ln>
                  <a:solidFill>
                    <a:sysClr val="window" lastClr="FFFFFF"/>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100" b="0" i="0" u="none" strike="noStrike" kern="0" cap="none" spc="0" normalizeH="0" baseline="0" noProof="0" dirty="0">
                    <a:ln>
                      <a:noFill/>
                    </a:ln>
                    <a:solidFill>
                      <a:srgbClr val="000000"/>
                    </a:solidFill>
                    <a:effectLst/>
                    <a:uLnTx/>
                    <a:uFillTx/>
                    <a:latin typeface="Calibri" panose="020F0502020204030204"/>
                    <a:ea typeface="Calibri" panose="020F0502020204030204" pitchFamily="34" charset="0"/>
                    <a:cs typeface="Times New Roman" panose="02020603050405020304" pitchFamily="18" charset="0"/>
                  </a:rPr>
                  <a:t> </a:t>
                </a:r>
                <a:endParaRPr kumimoji="0" lang="en-GB" sz="1100" b="0" i="0" u="none" strike="noStrike" kern="0" cap="none" spc="0" normalizeH="0" baseline="0" noProof="0" dirty="0">
                  <a:ln>
                    <a:noFill/>
                  </a:ln>
                  <a:solidFill>
                    <a:sysClr val="window" lastClr="FFFFFF"/>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34" name="Rectangle 33">
                <a:extLst>
                  <a:ext uri="{FF2B5EF4-FFF2-40B4-BE49-F238E27FC236}">
                    <a16:creationId xmlns:a16="http://schemas.microsoft.com/office/drawing/2014/main" id="{E30CDF56-5234-AD9D-22E0-8CC13C40733E}"/>
                  </a:ext>
                </a:extLst>
              </p:cNvPr>
              <p:cNvSpPr/>
              <p:nvPr/>
            </p:nvSpPr>
            <p:spPr>
              <a:xfrm>
                <a:off x="1336431" y="2203938"/>
                <a:ext cx="1162224" cy="327660"/>
              </a:xfrm>
              <a:prstGeom prst="rect">
                <a:avLst/>
              </a:prstGeom>
              <a:solidFill>
                <a:sysClr val="window" lastClr="FFFFFF">
                  <a:lumMod val="75000"/>
                </a:sysClr>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85EEC7ED-A421-0941-EE12-E17A68A7DF35}"/>
                  </a:ext>
                </a:extLst>
              </p:cNvPr>
              <p:cNvSpPr/>
              <p:nvPr/>
            </p:nvSpPr>
            <p:spPr>
              <a:xfrm>
                <a:off x="2778369" y="2203938"/>
                <a:ext cx="270708" cy="327660"/>
              </a:xfrm>
              <a:prstGeom prst="rect">
                <a:avLst/>
              </a:prstGeom>
              <a:solidFill>
                <a:sysClr val="window" lastClr="FFFFFF">
                  <a:lumMod val="75000"/>
                </a:sysClr>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0D7C5436-14F6-8030-F84E-4157F1417D1E}"/>
                  </a:ext>
                </a:extLst>
              </p:cNvPr>
              <p:cNvSpPr/>
              <p:nvPr/>
            </p:nvSpPr>
            <p:spPr>
              <a:xfrm>
                <a:off x="1031631" y="2147081"/>
                <a:ext cx="304800" cy="598463"/>
              </a:xfrm>
              <a:prstGeom prst="rect">
                <a:avLst/>
              </a:prstGeom>
              <a:solidFill>
                <a:srgbClr val="4472C4"/>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5A35AF58-D355-83EA-9669-B71A886B4BD1}"/>
                  </a:ext>
                </a:extLst>
              </p:cNvPr>
              <p:cNvSpPr/>
              <p:nvPr/>
            </p:nvSpPr>
            <p:spPr>
              <a:xfrm>
                <a:off x="2480535" y="2141853"/>
                <a:ext cx="304800" cy="598172"/>
              </a:xfrm>
              <a:prstGeom prst="rect">
                <a:avLst/>
              </a:prstGeom>
              <a:solidFill>
                <a:srgbClr val="A560A8"/>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7F6AAC38-5E54-851E-9881-E200B656C854}"/>
                  </a:ext>
                </a:extLst>
              </p:cNvPr>
              <p:cNvSpPr/>
              <p:nvPr/>
            </p:nvSpPr>
            <p:spPr>
              <a:xfrm>
                <a:off x="1752600" y="2135357"/>
                <a:ext cx="304800" cy="604667"/>
              </a:xfrm>
              <a:prstGeom prst="rect">
                <a:avLst/>
              </a:prstGeom>
              <a:solidFill>
                <a:srgbClr val="92D050"/>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sp>
          <p:nvSpPr>
            <p:cNvPr id="12" name="TextBox 11">
              <a:extLst>
                <a:ext uri="{FF2B5EF4-FFF2-40B4-BE49-F238E27FC236}">
                  <a16:creationId xmlns:a16="http://schemas.microsoft.com/office/drawing/2014/main" id="{BE8F7388-766D-135E-F95B-11AEB3CEFBE3}"/>
                </a:ext>
              </a:extLst>
            </p:cNvPr>
            <p:cNvSpPr txBox="1"/>
            <p:nvPr/>
          </p:nvSpPr>
          <p:spPr>
            <a:xfrm>
              <a:off x="4745150" y="758871"/>
              <a:ext cx="3353258"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1F94C0"/>
                  </a:solidFill>
                  <a:effectLst/>
                  <a:uLnTx/>
                  <a:uFillTx/>
                  <a:latin typeface="Tahoma" panose="020B0604030504040204" pitchFamily="34" charset="0"/>
                  <a:ea typeface="Tahoma" panose="020B0604030504040204" pitchFamily="34" charset="0"/>
                  <a:cs typeface="Tahoma" panose="020B0604030504040204" pitchFamily="34" charset="0"/>
                </a:rPr>
                <a:t>Organising concepts</a:t>
              </a:r>
              <a:endParaRPr kumimoji="0" lang="en-GB" sz="1800" b="1" i="1" u="none" strike="noStrike" kern="1200" cap="none" spc="0" normalizeH="0" baseline="0" noProof="0" dirty="0">
                <a:ln>
                  <a:noFill/>
                </a:ln>
                <a:solidFill>
                  <a:srgbClr val="1F94C0"/>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3" name="TextBox 12">
              <a:extLst>
                <a:ext uri="{FF2B5EF4-FFF2-40B4-BE49-F238E27FC236}">
                  <a16:creationId xmlns:a16="http://schemas.microsoft.com/office/drawing/2014/main" id="{7DE52180-83E5-9C17-0B45-1356F9CD259A}"/>
                </a:ext>
              </a:extLst>
            </p:cNvPr>
            <p:cNvSpPr txBox="1"/>
            <p:nvPr/>
          </p:nvSpPr>
          <p:spPr>
            <a:xfrm rot="10800000" flipH="1">
              <a:off x="1888913" y="3494853"/>
              <a:ext cx="461665" cy="1949394"/>
            </a:xfrm>
            <a:prstGeom prst="rect">
              <a:avLst/>
            </a:prstGeom>
            <a:noFill/>
          </p:spPr>
          <p:txBody>
            <a:bodyPr vert="vert"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1F94C0"/>
                  </a:solidFill>
                  <a:effectLst/>
                  <a:uLnTx/>
                  <a:uFillTx/>
                  <a:latin typeface="Tahoma" panose="020B0604030504040204" pitchFamily="34" charset="0"/>
                  <a:ea typeface="Tahoma" panose="020B0604030504040204" pitchFamily="34" charset="0"/>
                  <a:cs typeface="Tahoma" panose="020B0604030504040204" pitchFamily="34" charset="0"/>
                </a:rPr>
                <a:t>Key concepts</a:t>
              </a:r>
              <a:endParaRPr kumimoji="0" lang="en-GB" sz="1800" b="1" i="1" u="none" strike="noStrike" kern="1200" cap="none" spc="0" normalizeH="0" baseline="0" noProof="0" dirty="0">
                <a:ln>
                  <a:noFill/>
                </a:ln>
                <a:solidFill>
                  <a:srgbClr val="1F94C0"/>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pic>
        <p:nvPicPr>
          <p:cNvPr id="6" name="Picture 5">
            <a:extLst>
              <a:ext uri="{FF2B5EF4-FFF2-40B4-BE49-F238E27FC236}">
                <a16:creationId xmlns:a16="http://schemas.microsoft.com/office/drawing/2014/main" id="{1D3C131B-83E5-3CFD-CCF1-7B6D0EC83D1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3728" y="1354863"/>
            <a:ext cx="1872051" cy="2643253"/>
          </a:xfrm>
          <a:prstGeom prst="rect">
            <a:avLst/>
          </a:prstGeom>
          <a:ln w="127000" cap="sq">
            <a:solidFill>
              <a:srgbClr val="1F94C0"/>
            </a:solidFill>
            <a:miter lim="800000"/>
          </a:ln>
          <a:effectLst>
            <a:outerShdw blurRad="57150" dist="50800" dir="2700000" algn="tl" rotWithShape="0">
              <a:srgbClr val="000000">
                <a:alpha val="40000"/>
              </a:srgbClr>
            </a:outerShdw>
          </a:effectLst>
        </p:spPr>
      </p:pic>
      <p:pic>
        <p:nvPicPr>
          <p:cNvPr id="3" name="Picture 2">
            <a:extLst>
              <a:ext uri="{FF2B5EF4-FFF2-40B4-BE49-F238E27FC236}">
                <a16:creationId xmlns:a16="http://schemas.microsoft.com/office/drawing/2014/main" id="{67EA5B18-F57E-5D6C-94C6-BE414F1B664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62819" y="4387642"/>
            <a:ext cx="2005609" cy="2005609"/>
          </a:xfrm>
          <a:prstGeom prst="rect">
            <a:avLst/>
          </a:prstGeom>
          <a:ln w="127000" cap="sq">
            <a:solidFill>
              <a:srgbClr val="1F94C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19388735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3C5766E-5E74-6783-76EE-5C448FCB4555}"/>
              </a:ext>
            </a:extLst>
          </p:cNvPr>
          <p:cNvSpPr>
            <a:spLocks noGrp="1"/>
          </p:cNvSpPr>
          <p:nvPr>
            <p:ph type="title"/>
          </p:nvPr>
        </p:nvSpPr>
        <p:spPr/>
        <p:txBody>
          <a:bodyPr>
            <a:normAutofit/>
          </a:bodyPr>
          <a:lstStyle/>
          <a:p>
            <a:r>
              <a:rPr lang="en-US" dirty="0">
                <a:solidFill>
                  <a:srgbClr val="1F94C0"/>
                </a:solidFill>
              </a:rPr>
              <a:t>Geographical concepts</a:t>
            </a:r>
          </a:p>
        </p:txBody>
      </p:sp>
      <p:graphicFrame>
        <p:nvGraphicFramePr>
          <p:cNvPr id="7" name="Content Placeholder 2">
            <a:extLst>
              <a:ext uri="{FF2B5EF4-FFF2-40B4-BE49-F238E27FC236}">
                <a16:creationId xmlns:a16="http://schemas.microsoft.com/office/drawing/2014/main" id="{771D2E97-B01A-8105-590B-705863025EA1}"/>
              </a:ext>
            </a:extLst>
          </p:cNvPr>
          <p:cNvGraphicFramePr>
            <a:graphicFrameLocks/>
          </p:cNvGraphicFramePr>
          <p:nvPr/>
        </p:nvGraphicFramePr>
        <p:xfrm>
          <a:off x="376091" y="911240"/>
          <a:ext cx="11354139" cy="54622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a:extLst>
              <a:ext uri="{FF2B5EF4-FFF2-40B4-BE49-F238E27FC236}">
                <a16:creationId xmlns:a16="http://schemas.microsoft.com/office/drawing/2014/main" id="{3DD4705C-2614-C940-E184-72395DF92D83}"/>
              </a:ext>
            </a:extLst>
          </p:cNvPr>
          <p:cNvSpPr txBox="1"/>
          <p:nvPr/>
        </p:nvSpPr>
        <p:spPr>
          <a:xfrm>
            <a:off x="376091" y="6398736"/>
            <a:ext cx="5634231" cy="2308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352B84"/>
                </a:solidFill>
                <a:effectLst/>
                <a:uLnTx/>
                <a:uFillTx/>
                <a:latin typeface="Tahoma" panose="020B0604030504040204" pitchFamily="34" charset="0"/>
                <a:ea typeface="Tahoma" panose="020B0604030504040204" pitchFamily="34" charset="0"/>
                <a:cs typeface="Tahoma" panose="020B0604030504040204" pitchFamily="34" charset="0"/>
              </a:rPr>
              <a:t>Adapted from, GA: A framework for the school geography curriculum, Oct 2022</a:t>
            </a:r>
            <a:endParaRPr kumimoji="0" lang="en-GB" sz="900" b="0" i="0" u="none" strike="noStrike" kern="1200" cap="none" spc="0" normalizeH="0" baseline="0" noProof="0" dirty="0">
              <a:ln>
                <a:noFill/>
              </a:ln>
              <a:solidFill>
                <a:srgbClr val="352B84"/>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7484932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C6CF7A4-548A-8937-4B53-5B58CB09EE22}"/>
              </a:ext>
            </a:extLst>
          </p:cNvPr>
          <p:cNvSpPr>
            <a:spLocks noGrp="1"/>
          </p:cNvSpPr>
          <p:nvPr>
            <p:ph type="title"/>
          </p:nvPr>
        </p:nvSpPr>
        <p:spPr>
          <a:xfrm>
            <a:off x="230909" y="282001"/>
            <a:ext cx="11702473" cy="729381"/>
          </a:xfrm>
        </p:spPr>
        <p:txBody>
          <a:bodyPr>
            <a:normAutofit/>
          </a:bodyPr>
          <a:lstStyle/>
          <a:p>
            <a:r>
              <a:rPr lang="en-US" dirty="0">
                <a:solidFill>
                  <a:srgbClr val="1F94C0"/>
                </a:solidFill>
              </a:rPr>
              <a:t>Hiding in plain sight…</a:t>
            </a:r>
          </a:p>
        </p:txBody>
      </p:sp>
      <p:pic>
        <p:nvPicPr>
          <p:cNvPr id="4" name="Picture 3">
            <a:extLst>
              <a:ext uri="{FF2B5EF4-FFF2-40B4-BE49-F238E27FC236}">
                <a16:creationId xmlns:a16="http://schemas.microsoft.com/office/drawing/2014/main" id="{0E36617E-E292-7A68-A1F7-4E668B1D1818}"/>
              </a:ext>
            </a:extLst>
          </p:cNvPr>
          <p:cNvPicPr>
            <a:picLocks noChangeAspect="1"/>
          </p:cNvPicPr>
          <p:nvPr/>
        </p:nvPicPr>
        <p:blipFill>
          <a:blip r:embed="rId3"/>
          <a:srcRect/>
          <a:stretch/>
        </p:blipFill>
        <p:spPr>
          <a:xfrm>
            <a:off x="7648249" y="36165"/>
            <a:ext cx="4507475" cy="6858000"/>
          </a:xfrm>
          <a:prstGeom prst="rect">
            <a:avLst/>
          </a:prstGeom>
          <a:ln w="38100">
            <a:solidFill>
              <a:srgbClr val="1F94C0"/>
            </a:solidFill>
          </a:ln>
        </p:spPr>
      </p:pic>
      <p:sp>
        <p:nvSpPr>
          <p:cNvPr id="6" name="Oval 5">
            <a:extLst>
              <a:ext uri="{FF2B5EF4-FFF2-40B4-BE49-F238E27FC236}">
                <a16:creationId xmlns:a16="http://schemas.microsoft.com/office/drawing/2014/main" id="{89230ED8-62D3-B3EE-71ED-6DFD0D3AACA6}"/>
              </a:ext>
            </a:extLst>
          </p:cNvPr>
          <p:cNvSpPr/>
          <p:nvPr/>
        </p:nvSpPr>
        <p:spPr>
          <a:xfrm>
            <a:off x="10400829" y="3301345"/>
            <a:ext cx="816428" cy="402302"/>
          </a:xfrm>
          <a:prstGeom prst="ellipse">
            <a:avLst/>
          </a:pr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Oval 6">
            <a:extLst>
              <a:ext uri="{FF2B5EF4-FFF2-40B4-BE49-F238E27FC236}">
                <a16:creationId xmlns:a16="http://schemas.microsoft.com/office/drawing/2014/main" id="{8CFF6094-0183-A0B1-5639-0DBB6A162255}"/>
              </a:ext>
            </a:extLst>
          </p:cNvPr>
          <p:cNvSpPr/>
          <p:nvPr/>
        </p:nvSpPr>
        <p:spPr>
          <a:xfrm>
            <a:off x="11384599" y="4733999"/>
            <a:ext cx="816428" cy="402302"/>
          </a:xfrm>
          <a:prstGeom prst="ellipse">
            <a:avLst/>
          </a:pr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Oval 7">
            <a:extLst>
              <a:ext uri="{FF2B5EF4-FFF2-40B4-BE49-F238E27FC236}">
                <a16:creationId xmlns:a16="http://schemas.microsoft.com/office/drawing/2014/main" id="{C41B368E-00E6-01B1-D70A-8F9A1D06D41C}"/>
              </a:ext>
            </a:extLst>
          </p:cNvPr>
          <p:cNvSpPr/>
          <p:nvPr/>
        </p:nvSpPr>
        <p:spPr>
          <a:xfrm>
            <a:off x="10034537" y="2405909"/>
            <a:ext cx="816428" cy="402302"/>
          </a:xfrm>
          <a:prstGeom prst="ellipse">
            <a:avLst/>
          </a:pr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Oval 8">
            <a:extLst>
              <a:ext uri="{FF2B5EF4-FFF2-40B4-BE49-F238E27FC236}">
                <a16:creationId xmlns:a16="http://schemas.microsoft.com/office/drawing/2014/main" id="{99588531-43AE-7BFD-83A9-021002D99B53}"/>
              </a:ext>
            </a:extLst>
          </p:cNvPr>
          <p:cNvSpPr/>
          <p:nvPr/>
        </p:nvSpPr>
        <p:spPr>
          <a:xfrm>
            <a:off x="11348084" y="2819534"/>
            <a:ext cx="816428" cy="402302"/>
          </a:xfrm>
          <a:prstGeom prst="ellipse">
            <a:avLst/>
          </a:pr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Oval 9">
            <a:extLst>
              <a:ext uri="{FF2B5EF4-FFF2-40B4-BE49-F238E27FC236}">
                <a16:creationId xmlns:a16="http://schemas.microsoft.com/office/drawing/2014/main" id="{6947597D-94F5-CC04-829D-666FB9F60C37}"/>
              </a:ext>
            </a:extLst>
          </p:cNvPr>
          <p:cNvSpPr/>
          <p:nvPr/>
        </p:nvSpPr>
        <p:spPr>
          <a:xfrm>
            <a:off x="8646694" y="2576396"/>
            <a:ext cx="792259" cy="402302"/>
          </a:xfrm>
          <a:prstGeom prst="ellipse">
            <a:avLst/>
          </a:pr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Oval 10">
            <a:extLst>
              <a:ext uri="{FF2B5EF4-FFF2-40B4-BE49-F238E27FC236}">
                <a16:creationId xmlns:a16="http://schemas.microsoft.com/office/drawing/2014/main" id="{3599B325-6FD1-1702-7983-47DC67CAFBB6}"/>
              </a:ext>
            </a:extLst>
          </p:cNvPr>
          <p:cNvSpPr/>
          <p:nvPr/>
        </p:nvSpPr>
        <p:spPr>
          <a:xfrm>
            <a:off x="7773219" y="3429000"/>
            <a:ext cx="816428" cy="402302"/>
          </a:xfrm>
          <a:prstGeom prst="ellipse">
            <a:avLst/>
          </a:pr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Oval 11">
            <a:extLst>
              <a:ext uri="{FF2B5EF4-FFF2-40B4-BE49-F238E27FC236}">
                <a16:creationId xmlns:a16="http://schemas.microsoft.com/office/drawing/2014/main" id="{E4009880-B14A-363A-7959-F111A11EC741}"/>
              </a:ext>
            </a:extLst>
          </p:cNvPr>
          <p:cNvSpPr/>
          <p:nvPr/>
        </p:nvSpPr>
        <p:spPr>
          <a:xfrm>
            <a:off x="9090783" y="3419630"/>
            <a:ext cx="816428" cy="402302"/>
          </a:xfrm>
          <a:prstGeom prst="ellipse">
            <a:avLst/>
          </a:pr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Oval 12">
            <a:extLst>
              <a:ext uri="{FF2B5EF4-FFF2-40B4-BE49-F238E27FC236}">
                <a16:creationId xmlns:a16="http://schemas.microsoft.com/office/drawing/2014/main" id="{EE0F0D97-3618-A5CD-80DB-69C5C4FEF694}"/>
              </a:ext>
            </a:extLst>
          </p:cNvPr>
          <p:cNvSpPr/>
          <p:nvPr/>
        </p:nvSpPr>
        <p:spPr>
          <a:xfrm>
            <a:off x="10871270" y="4069273"/>
            <a:ext cx="816428" cy="402302"/>
          </a:xfrm>
          <a:prstGeom prst="ellipse">
            <a:avLst/>
          </a:pr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Oval 13">
            <a:extLst>
              <a:ext uri="{FF2B5EF4-FFF2-40B4-BE49-F238E27FC236}">
                <a16:creationId xmlns:a16="http://schemas.microsoft.com/office/drawing/2014/main" id="{90043FA1-B74A-D24D-B0D5-BA88F123C726}"/>
              </a:ext>
            </a:extLst>
          </p:cNvPr>
          <p:cNvSpPr/>
          <p:nvPr/>
        </p:nvSpPr>
        <p:spPr>
          <a:xfrm>
            <a:off x="8021466" y="5667699"/>
            <a:ext cx="816428" cy="402302"/>
          </a:xfrm>
          <a:prstGeom prst="ellipse">
            <a:avLst/>
          </a:pr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Content Placeholder 2">
            <a:extLst>
              <a:ext uri="{FF2B5EF4-FFF2-40B4-BE49-F238E27FC236}">
                <a16:creationId xmlns:a16="http://schemas.microsoft.com/office/drawing/2014/main" id="{33D44481-F4EE-7779-AF46-838DDBFCB592}"/>
              </a:ext>
            </a:extLst>
          </p:cNvPr>
          <p:cNvSpPr txBox="1">
            <a:spLocks/>
          </p:cNvSpPr>
          <p:nvPr/>
        </p:nvSpPr>
        <p:spPr>
          <a:xfrm>
            <a:off x="1048817" y="2043541"/>
            <a:ext cx="5112892" cy="20257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n-US" sz="2000" dirty="0">
                <a:solidFill>
                  <a:schemeClr val="tx2"/>
                </a:solidFill>
              </a:rPr>
              <a:t>‘</a:t>
            </a:r>
            <a:r>
              <a:rPr lang="en-US" sz="2000" dirty="0">
                <a:solidFill>
                  <a:srgbClr val="44546A"/>
                </a:solidFill>
                <a:latin typeface="+mj-lt"/>
              </a:rPr>
              <a:t>The curriculum in some schools did not match the scope and ambition of the national curriculum. Most often, this was because </a:t>
            </a:r>
            <a:r>
              <a:rPr lang="en-US" sz="2000" dirty="0">
                <a:solidFill>
                  <a:schemeClr val="accent2"/>
                </a:solidFill>
                <a:latin typeface="+mj-lt"/>
              </a:rPr>
              <a:t>the aims of the national curriculum had been overlooked </a:t>
            </a:r>
            <a:r>
              <a:rPr lang="en-US" sz="2000" dirty="0">
                <a:solidFill>
                  <a:srgbClr val="44546A"/>
                </a:solidFill>
                <a:latin typeface="+mj-lt"/>
              </a:rPr>
              <a:t>or because place and/or geographical skills were not being taught.</a:t>
            </a:r>
            <a:r>
              <a:rPr lang="en-US" sz="2000" dirty="0">
                <a:solidFill>
                  <a:schemeClr val="tx2"/>
                </a:solidFill>
              </a:rPr>
              <a:t>’</a:t>
            </a:r>
          </a:p>
          <a:p>
            <a:pPr marL="0" indent="0" algn="r">
              <a:lnSpc>
                <a:spcPct val="100000"/>
              </a:lnSpc>
              <a:spcBef>
                <a:spcPts val="0"/>
              </a:spcBef>
              <a:buFontTx/>
              <a:buNone/>
              <a:defRPr/>
            </a:pPr>
            <a:r>
              <a:rPr lang="en-US" sz="1800" dirty="0">
                <a:solidFill>
                  <a:srgbClr val="1F94C0"/>
                </a:solidFill>
                <a:latin typeface="Calibri" panose="020F0502020204030204"/>
                <a:hlinkClick r:id="rId4"/>
              </a:rPr>
              <a:t>Ofsted Geography Report, September 2023</a:t>
            </a:r>
            <a:endParaRPr lang="en-US" sz="1800" dirty="0">
              <a:solidFill>
                <a:srgbClr val="1F94C0"/>
              </a:solidFill>
              <a:latin typeface="Calibri" panose="020F0502020204030204"/>
            </a:endParaRPr>
          </a:p>
        </p:txBody>
      </p:sp>
    </p:spTree>
    <p:extLst>
      <p:ext uri="{BB962C8B-B14F-4D97-AF65-F5344CB8AC3E}">
        <p14:creationId xmlns:p14="http://schemas.microsoft.com/office/powerpoint/2010/main" val="5604902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74558-AFBF-F11B-7DDE-2318715CCC6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7ABDF4E-F1CA-02A8-460E-EB30AD81E17F}"/>
              </a:ext>
            </a:extLst>
          </p:cNvPr>
          <p:cNvSpPr>
            <a:spLocks noGrp="1"/>
          </p:cNvSpPr>
          <p:nvPr>
            <p:ph type="title"/>
          </p:nvPr>
        </p:nvSpPr>
        <p:spPr/>
        <p:txBody>
          <a:bodyPr/>
          <a:lstStyle/>
          <a:p>
            <a:r>
              <a:rPr lang="en-US" dirty="0">
                <a:solidFill>
                  <a:srgbClr val="1F94C0"/>
                </a:solidFill>
              </a:rPr>
              <a:t>Questions stimulated by concepts </a:t>
            </a:r>
            <a:endParaRPr lang="en-GB" dirty="0">
              <a:solidFill>
                <a:srgbClr val="1F94C0"/>
              </a:solidFill>
            </a:endParaRPr>
          </a:p>
        </p:txBody>
      </p:sp>
      <p:graphicFrame>
        <p:nvGraphicFramePr>
          <p:cNvPr id="4" name="Content Placeholder 3">
            <a:extLst>
              <a:ext uri="{FF2B5EF4-FFF2-40B4-BE49-F238E27FC236}">
                <a16:creationId xmlns:a16="http://schemas.microsoft.com/office/drawing/2014/main" id="{48FA5C24-3904-A9D3-4C79-015F0E267AE6}"/>
              </a:ext>
            </a:extLst>
          </p:cNvPr>
          <p:cNvGraphicFramePr>
            <a:graphicFrameLocks noGrp="1"/>
          </p:cNvGraphicFramePr>
          <p:nvPr>
            <p:ph idx="1"/>
            <p:extLst>
              <p:ext uri="{D42A27DB-BD31-4B8C-83A1-F6EECF244321}">
                <p14:modId xmlns:p14="http://schemas.microsoft.com/office/powerpoint/2010/main" val="1022017612"/>
              </p:ext>
            </p:extLst>
          </p:nvPr>
        </p:nvGraphicFramePr>
        <p:xfrm>
          <a:off x="67539" y="1251495"/>
          <a:ext cx="12056922" cy="5025643"/>
        </p:xfrm>
        <a:graphic>
          <a:graphicData uri="http://schemas.openxmlformats.org/drawingml/2006/table">
            <a:tbl>
              <a:tblPr firstRow="1" firstCol="1" bandRow="1"/>
              <a:tblGrid>
                <a:gridCol w="2009487">
                  <a:extLst>
                    <a:ext uri="{9D8B030D-6E8A-4147-A177-3AD203B41FA5}">
                      <a16:colId xmlns:a16="http://schemas.microsoft.com/office/drawing/2014/main" val="2633255901"/>
                    </a:ext>
                  </a:extLst>
                </a:gridCol>
                <a:gridCol w="2009487">
                  <a:extLst>
                    <a:ext uri="{9D8B030D-6E8A-4147-A177-3AD203B41FA5}">
                      <a16:colId xmlns:a16="http://schemas.microsoft.com/office/drawing/2014/main" val="3577479628"/>
                    </a:ext>
                  </a:extLst>
                </a:gridCol>
                <a:gridCol w="2009487">
                  <a:extLst>
                    <a:ext uri="{9D8B030D-6E8A-4147-A177-3AD203B41FA5}">
                      <a16:colId xmlns:a16="http://schemas.microsoft.com/office/drawing/2014/main" val="2746031238"/>
                    </a:ext>
                  </a:extLst>
                </a:gridCol>
                <a:gridCol w="2009487">
                  <a:extLst>
                    <a:ext uri="{9D8B030D-6E8A-4147-A177-3AD203B41FA5}">
                      <a16:colId xmlns:a16="http://schemas.microsoft.com/office/drawing/2014/main" val="2939496252"/>
                    </a:ext>
                  </a:extLst>
                </a:gridCol>
                <a:gridCol w="2009487">
                  <a:extLst>
                    <a:ext uri="{9D8B030D-6E8A-4147-A177-3AD203B41FA5}">
                      <a16:colId xmlns:a16="http://schemas.microsoft.com/office/drawing/2014/main" val="3049655586"/>
                    </a:ext>
                  </a:extLst>
                </a:gridCol>
                <a:gridCol w="2009487">
                  <a:extLst>
                    <a:ext uri="{9D8B030D-6E8A-4147-A177-3AD203B41FA5}">
                      <a16:colId xmlns:a16="http://schemas.microsoft.com/office/drawing/2014/main" val="4271935384"/>
                    </a:ext>
                  </a:extLst>
                </a:gridCol>
              </a:tblGrid>
              <a:tr h="343659">
                <a:tc>
                  <a:txBody>
                    <a:bodyPr/>
                    <a:lstStyle/>
                    <a:p>
                      <a:pPr algn="ctr"/>
                      <a:r>
                        <a:rPr lang="en-US" sz="2000" b="1" dirty="0">
                          <a:solidFill>
                            <a:srgbClr val="1F94C0"/>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Amazon</a:t>
                      </a:r>
                      <a:endParaRPr lang="en-GB" sz="3200" dirty="0">
                        <a:solidFill>
                          <a:srgbClr val="1F94C0"/>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accent3"/>
                    </a:solidFill>
                  </a:tcPr>
                </a:tc>
                <a:tc>
                  <a:txBody>
                    <a:bodyPr/>
                    <a:lstStyle/>
                    <a:p>
                      <a:pPr algn="ctr"/>
                      <a:r>
                        <a:rPr lang="en-US" sz="22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Time</a:t>
                      </a:r>
                      <a:endParaRPr lang="en-GB"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accent3"/>
                    </a:solidFill>
                  </a:tcPr>
                </a:tc>
                <a:tc>
                  <a:txBody>
                    <a:bodyPr/>
                    <a:lstStyle/>
                    <a:p>
                      <a:pPr algn="ctr"/>
                      <a:r>
                        <a:rPr lang="en-US" sz="2200" b="1" dirty="0">
                          <a:solidFill>
                            <a:srgbClr val="FFC000"/>
                          </a:solidFill>
                          <a:effectLst/>
                          <a:latin typeface="Calibri" panose="020F0502020204030204" pitchFamily="34" charset="0"/>
                          <a:ea typeface="Calibri" panose="020F0502020204030204" pitchFamily="34" charset="0"/>
                          <a:cs typeface="Times New Roman" panose="02020603050405020304" pitchFamily="18" charset="0"/>
                        </a:rPr>
                        <a:t>Scale</a:t>
                      </a:r>
                      <a:endParaRPr lang="en-GB"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accent3"/>
                    </a:solidFill>
                  </a:tcPr>
                </a:tc>
                <a:tc>
                  <a:txBody>
                    <a:bodyPr/>
                    <a:lstStyle/>
                    <a:p>
                      <a:pPr algn="ctr"/>
                      <a:r>
                        <a:rPr lang="en-US" sz="2200" b="1" dirty="0">
                          <a:solidFill>
                            <a:srgbClr val="A9D18E"/>
                          </a:solidFill>
                          <a:effectLst/>
                          <a:latin typeface="Calibri" panose="020F0502020204030204" pitchFamily="34" charset="0"/>
                          <a:ea typeface="Calibri" panose="020F0502020204030204" pitchFamily="34" charset="0"/>
                          <a:cs typeface="Times New Roman" panose="02020603050405020304" pitchFamily="18" charset="0"/>
                        </a:rPr>
                        <a:t>Diversity</a:t>
                      </a:r>
                      <a:endParaRPr lang="en-GB"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accent3"/>
                    </a:solidFill>
                  </a:tcPr>
                </a:tc>
                <a:tc>
                  <a:txBody>
                    <a:bodyPr/>
                    <a:lstStyle/>
                    <a:p>
                      <a:pPr algn="ctr"/>
                      <a:r>
                        <a:rPr lang="en-US" sz="22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Interconnection</a:t>
                      </a:r>
                      <a:endParaRPr lang="en-GB" sz="22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accent3"/>
                    </a:solidFill>
                  </a:tcPr>
                </a:tc>
                <a:tc>
                  <a:txBody>
                    <a:bodyPr/>
                    <a:lstStyle/>
                    <a:p>
                      <a:pPr algn="ctr"/>
                      <a:r>
                        <a:rPr lang="en-US" sz="2200" b="1" dirty="0">
                          <a:solidFill>
                            <a:srgbClr val="A560A8"/>
                          </a:solidFill>
                          <a:effectLst/>
                          <a:latin typeface="Calibri" panose="020F0502020204030204" pitchFamily="34" charset="0"/>
                          <a:ea typeface="Calibri" panose="020F0502020204030204" pitchFamily="34" charset="0"/>
                          <a:cs typeface="Times New Roman" panose="02020603050405020304" pitchFamily="18" charset="0"/>
                        </a:rPr>
                        <a:t>Interpretation</a:t>
                      </a:r>
                      <a:endParaRPr lang="en-GB" sz="2200" dirty="0">
                        <a:solidFill>
                          <a:srgbClr val="A560A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accent3"/>
                    </a:solidFill>
                  </a:tcPr>
                </a:tc>
                <a:extLst>
                  <a:ext uri="{0D108BD9-81ED-4DB2-BD59-A6C34878D82A}">
                    <a16:rowId xmlns:a16="http://schemas.microsoft.com/office/drawing/2014/main" val="1848277222"/>
                  </a:ext>
                </a:extLst>
              </a:tr>
              <a:tr h="1170496">
                <a:tc>
                  <a:txBody>
                    <a:bodyPr/>
                    <a:lstStyle/>
                    <a:p>
                      <a:pPr algn="ctr"/>
                      <a:r>
                        <a:rPr lang="en-US" sz="2400" b="1" dirty="0">
                          <a:solidFill>
                            <a:srgbClr val="FFF2CC"/>
                          </a:solidFill>
                          <a:effectLst/>
                          <a:latin typeface="Calibri" panose="020F0502020204030204" pitchFamily="34" charset="0"/>
                          <a:ea typeface="Calibri" panose="020F0502020204030204" pitchFamily="34" charset="0"/>
                          <a:cs typeface="Times New Roman" panose="02020603050405020304" pitchFamily="18" charset="0"/>
                        </a:rPr>
                        <a:t>Place</a:t>
                      </a:r>
                      <a:endParaRPr lang="en-GB" sz="3600" dirty="0">
                        <a:solidFill>
                          <a:srgbClr val="FFF2CC"/>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accent3"/>
                    </a:solidFill>
                  </a:tcPr>
                </a:tc>
                <a:tc>
                  <a:txBody>
                    <a:bodyPr/>
                    <a:lstStyle/>
                    <a:p>
                      <a:pPr algn="ctr">
                        <a:lnSpc>
                          <a:spcPct val="107000"/>
                        </a:lnSpc>
                        <a:spcAft>
                          <a:spcPts val="800"/>
                        </a:spcAft>
                      </a:pPr>
                      <a:r>
                        <a:rPr lang="en-GB" sz="1800" kern="0" dirty="0">
                          <a:solidFill>
                            <a:srgbClr val="44546A"/>
                          </a:solidFill>
                          <a:effectLst/>
                          <a:latin typeface="Calibri" panose="020F0502020204030204" pitchFamily="34" charset="0"/>
                          <a:ea typeface="Times New Roman" panose="02020603050405020304" pitchFamily="18" charset="0"/>
                          <a:cs typeface="Calibri" panose="020F0502020204030204" pitchFamily="34" charset="0"/>
                        </a:rPr>
                        <a:t>How has the Amazon changed in recent times?</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GB" sz="1800" kern="0" dirty="0">
                          <a:solidFill>
                            <a:srgbClr val="44546A"/>
                          </a:solidFill>
                          <a:effectLst/>
                          <a:latin typeface="Calibri" panose="020F0502020204030204" pitchFamily="34" charset="0"/>
                          <a:ea typeface="Times New Roman" panose="02020603050405020304" pitchFamily="18" charset="0"/>
                          <a:cs typeface="Calibri" panose="020F0502020204030204" pitchFamily="34" charset="0"/>
                        </a:rPr>
                        <a:t>How large is the Amazon basin?</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GB" sz="1800" kern="0" dirty="0">
                          <a:solidFill>
                            <a:srgbClr val="44546A"/>
                          </a:solidFill>
                          <a:effectLst/>
                          <a:latin typeface="Calibri" panose="020F0502020204030204" pitchFamily="34" charset="0"/>
                          <a:ea typeface="Times New Roman" panose="02020603050405020304" pitchFamily="18" charset="0"/>
                          <a:cs typeface="Calibri" panose="020F0502020204030204" pitchFamily="34" charset="0"/>
                        </a:rPr>
                        <a:t>Is the landscape the same for the whole river course?</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GB" sz="1800" kern="0" dirty="0">
                          <a:solidFill>
                            <a:srgbClr val="44546A"/>
                          </a:solidFill>
                          <a:effectLst/>
                          <a:latin typeface="Calibri" panose="020F0502020204030204" pitchFamily="34" charset="0"/>
                          <a:ea typeface="Times New Roman" panose="02020603050405020304" pitchFamily="18" charset="0"/>
                          <a:cs typeface="Calibri" panose="020F0502020204030204" pitchFamily="34" charset="0"/>
                        </a:rPr>
                        <a:t>Why do people visit Amazonia?</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GB" sz="1800" kern="0" dirty="0">
                          <a:solidFill>
                            <a:srgbClr val="44546A"/>
                          </a:solidFill>
                          <a:effectLst/>
                          <a:latin typeface="Calibri" panose="020F0502020204030204" pitchFamily="34" charset="0"/>
                          <a:ea typeface="Times New Roman" panose="02020603050405020304" pitchFamily="18" charset="0"/>
                          <a:cs typeface="Calibri" panose="020F0502020204030204" pitchFamily="34" charset="0"/>
                        </a:rPr>
                        <a:t>Is Manaus a great city to visit / live in?</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extLst>
                  <a:ext uri="{0D108BD9-81ED-4DB2-BD59-A6C34878D82A}">
                    <a16:rowId xmlns:a16="http://schemas.microsoft.com/office/drawing/2014/main" val="819569169"/>
                  </a:ext>
                </a:extLst>
              </a:tr>
              <a:tr h="1170496">
                <a:tc>
                  <a:txBody>
                    <a:bodyPr/>
                    <a:lstStyle/>
                    <a:p>
                      <a:pPr algn="ctr"/>
                      <a:r>
                        <a:rPr lang="en-US" sz="2400" b="1" dirty="0">
                          <a:solidFill>
                            <a:srgbClr val="DAE3F3"/>
                          </a:solidFill>
                          <a:effectLst/>
                          <a:latin typeface="Calibri" panose="020F0502020204030204" pitchFamily="34" charset="0"/>
                          <a:ea typeface="Calibri" panose="020F0502020204030204" pitchFamily="34" charset="0"/>
                          <a:cs typeface="Times New Roman" panose="02020603050405020304" pitchFamily="18" charset="0"/>
                        </a:rPr>
                        <a:t>Space</a:t>
                      </a:r>
                      <a:endParaRPr lang="en-GB" sz="3600" dirty="0">
                        <a:solidFill>
                          <a:srgbClr val="DAE3F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accent3"/>
                    </a:solidFill>
                  </a:tcPr>
                </a:tc>
                <a:tc>
                  <a:txBody>
                    <a:bodyPr/>
                    <a:lstStyle/>
                    <a:p>
                      <a:pPr algn="ctr">
                        <a:lnSpc>
                          <a:spcPct val="107000"/>
                        </a:lnSpc>
                        <a:spcAft>
                          <a:spcPts val="800"/>
                        </a:spcAft>
                      </a:pPr>
                      <a:r>
                        <a:rPr lang="en-GB" sz="1800" kern="0">
                          <a:solidFill>
                            <a:srgbClr val="44546A"/>
                          </a:solidFill>
                          <a:effectLst/>
                          <a:latin typeface="Calibri" panose="020F0502020204030204" pitchFamily="34" charset="0"/>
                          <a:ea typeface="Times New Roman" panose="02020603050405020304" pitchFamily="18" charset="0"/>
                          <a:cs typeface="Calibri" panose="020F0502020204030204" pitchFamily="34" charset="0"/>
                        </a:rPr>
                        <a:t>Do more people live in rural or urban locations?</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GB" sz="1800" kern="0" dirty="0">
                          <a:solidFill>
                            <a:srgbClr val="44546A"/>
                          </a:solidFill>
                          <a:effectLst/>
                          <a:latin typeface="Calibri" panose="020F0502020204030204" pitchFamily="34" charset="0"/>
                          <a:ea typeface="Times New Roman" panose="02020603050405020304" pitchFamily="18" charset="0"/>
                          <a:cs typeface="Calibri" panose="020F0502020204030204" pitchFamily="34" charset="0"/>
                        </a:rPr>
                        <a:t>Which continent is the Amazon in?</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GB" sz="1800" kern="0" dirty="0">
                          <a:solidFill>
                            <a:srgbClr val="44546A"/>
                          </a:solidFill>
                          <a:effectLst/>
                          <a:latin typeface="Calibri" panose="020F0502020204030204" pitchFamily="34" charset="0"/>
                          <a:ea typeface="Times New Roman" panose="02020603050405020304" pitchFamily="18" charset="0"/>
                          <a:cs typeface="Calibri" panose="020F0502020204030204" pitchFamily="34" charset="0"/>
                        </a:rPr>
                        <a:t>How is rural and urban life similar and different?</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GB" sz="1800" kern="0" dirty="0">
                          <a:solidFill>
                            <a:srgbClr val="44546A"/>
                          </a:solidFill>
                          <a:effectLst/>
                          <a:latin typeface="Calibri" panose="020F0502020204030204" pitchFamily="34" charset="0"/>
                          <a:ea typeface="Times New Roman" panose="02020603050405020304" pitchFamily="18" charset="0"/>
                          <a:cs typeface="Calibri" panose="020F0502020204030204" pitchFamily="34" charset="0"/>
                        </a:rPr>
                        <a:t>Why is the Manaus important? </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GB" sz="1800" kern="0">
                          <a:solidFill>
                            <a:srgbClr val="44546A"/>
                          </a:solidFill>
                          <a:effectLst/>
                          <a:latin typeface="Calibri" panose="020F0502020204030204" pitchFamily="34" charset="0"/>
                          <a:ea typeface="Times New Roman" panose="02020603050405020304" pitchFamily="18" charset="0"/>
                          <a:cs typeface="Calibri" panose="020F0502020204030204" pitchFamily="34" charset="0"/>
                        </a:rPr>
                        <a:t>What human and physical features can be seen on a map?</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extLst>
                  <a:ext uri="{0D108BD9-81ED-4DB2-BD59-A6C34878D82A}">
                    <a16:rowId xmlns:a16="http://schemas.microsoft.com/office/drawing/2014/main" val="1411098422"/>
                  </a:ext>
                </a:extLst>
              </a:tr>
              <a:tr h="1170496">
                <a:tc>
                  <a:txBody>
                    <a:bodyPr/>
                    <a:lstStyle/>
                    <a:p>
                      <a:pPr algn="ctr"/>
                      <a:r>
                        <a:rPr lang="en-US" sz="2400" b="1" dirty="0">
                          <a:solidFill>
                            <a:srgbClr val="E2F0D9"/>
                          </a:solidFill>
                          <a:effectLst/>
                          <a:latin typeface="Calibri" panose="020F0502020204030204" pitchFamily="34" charset="0"/>
                          <a:ea typeface="Calibri" panose="020F0502020204030204" pitchFamily="34" charset="0"/>
                          <a:cs typeface="Times New Roman" panose="02020603050405020304" pitchFamily="18" charset="0"/>
                        </a:rPr>
                        <a:t>Earth systems</a:t>
                      </a:r>
                      <a:endParaRPr lang="en-GB" sz="3600" dirty="0">
                        <a:solidFill>
                          <a:srgbClr val="E2F0D9"/>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accent3"/>
                    </a:solidFill>
                  </a:tcPr>
                </a:tc>
                <a:tc>
                  <a:txBody>
                    <a:bodyPr/>
                    <a:lstStyle/>
                    <a:p>
                      <a:pPr algn="ctr">
                        <a:lnSpc>
                          <a:spcPct val="107000"/>
                        </a:lnSpc>
                        <a:spcAft>
                          <a:spcPts val="800"/>
                        </a:spcAft>
                      </a:pPr>
                      <a:r>
                        <a:rPr lang="en-GB" sz="1800" kern="0" dirty="0">
                          <a:solidFill>
                            <a:srgbClr val="44546A"/>
                          </a:solidFill>
                          <a:effectLst/>
                          <a:latin typeface="Calibri" panose="020F0502020204030204" pitchFamily="34" charset="0"/>
                          <a:ea typeface="Times New Roman" panose="02020603050405020304" pitchFamily="18" charset="0"/>
                          <a:cs typeface="Calibri" panose="020F0502020204030204" pitchFamily="34" charset="0"/>
                        </a:rPr>
                        <a:t>How might the Amazon be affected by climate change?</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GB" sz="1800" kern="0" dirty="0">
                          <a:solidFill>
                            <a:srgbClr val="44546A"/>
                          </a:solidFill>
                          <a:effectLst/>
                          <a:latin typeface="Calibri" panose="020F0502020204030204" pitchFamily="34" charset="0"/>
                          <a:ea typeface="Times New Roman" panose="02020603050405020304" pitchFamily="18" charset="0"/>
                          <a:cs typeface="Calibri" panose="020F0502020204030204" pitchFamily="34" charset="0"/>
                        </a:rPr>
                        <a:t>Where does the Amazon river begin… in Brazil?</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GB" sz="1800" kern="0" dirty="0">
                          <a:solidFill>
                            <a:srgbClr val="44546A"/>
                          </a:solidFill>
                          <a:effectLst/>
                          <a:latin typeface="Calibri" panose="020F0502020204030204" pitchFamily="34" charset="0"/>
                          <a:ea typeface="Times New Roman" panose="02020603050405020304" pitchFamily="18" charset="0"/>
                          <a:cs typeface="Calibri" panose="020F0502020204030204" pitchFamily="34" charset="0"/>
                        </a:rPr>
                        <a:t>Is the climate the same across the whole basin?</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GB" sz="1800" kern="0" dirty="0">
                          <a:solidFill>
                            <a:srgbClr val="44546A"/>
                          </a:solidFill>
                          <a:effectLst/>
                          <a:latin typeface="Calibri" panose="020F0502020204030204" pitchFamily="34" charset="0"/>
                          <a:ea typeface="Times New Roman" panose="02020603050405020304" pitchFamily="18" charset="0"/>
                          <a:cs typeface="Calibri" panose="020F0502020204030204" pitchFamily="34" charset="0"/>
                        </a:rPr>
                        <a:t>How does the Amazon river effect the region?</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GB" sz="1800" kern="0" dirty="0">
                          <a:solidFill>
                            <a:srgbClr val="44546A"/>
                          </a:solidFill>
                          <a:effectLst/>
                          <a:latin typeface="Calibri" panose="020F0502020204030204" pitchFamily="34" charset="0"/>
                          <a:ea typeface="Times New Roman" panose="02020603050405020304" pitchFamily="18" charset="0"/>
                          <a:cs typeface="Calibri" panose="020F0502020204030204" pitchFamily="34" charset="0"/>
                        </a:rPr>
                        <a:t>What challenges and benefits does life in a rainforest present?</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extLst>
                  <a:ext uri="{0D108BD9-81ED-4DB2-BD59-A6C34878D82A}">
                    <a16:rowId xmlns:a16="http://schemas.microsoft.com/office/drawing/2014/main" val="2414686257"/>
                  </a:ext>
                </a:extLst>
              </a:tr>
              <a:tr h="1170496">
                <a:tc>
                  <a:txBody>
                    <a:bodyPr/>
                    <a:lstStyle/>
                    <a:p>
                      <a:pPr algn="ctr"/>
                      <a:r>
                        <a:rPr lang="en-US" sz="2400" b="1" dirty="0">
                          <a:solidFill>
                            <a:srgbClr val="BFBFBF"/>
                          </a:solidFill>
                          <a:effectLst/>
                          <a:latin typeface="Calibri" panose="020F0502020204030204" pitchFamily="34" charset="0"/>
                          <a:ea typeface="Calibri" panose="020F0502020204030204" pitchFamily="34" charset="0"/>
                          <a:cs typeface="Times New Roman" panose="02020603050405020304" pitchFamily="18" charset="0"/>
                        </a:rPr>
                        <a:t>Environment</a:t>
                      </a:r>
                      <a:endParaRPr lang="en-GB" sz="3600" dirty="0">
                        <a:solidFill>
                          <a:srgbClr val="BFBFB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accent3"/>
                    </a:solidFill>
                  </a:tcPr>
                </a:tc>
                <a:tc>
                  <a:txBody>
                    <a:bodyPr/>
                    <a:lstStyle/>
                    <a:p>
                      <a:pPr algn="ctr">
                        <a:lnSpc>
                          <a:spcPct val="107000"/>
                        </a:lnSpc>
                        <a:spcAft>
                          <a:spcPts val="800"/>
                        </a:spcAft>
                      </a:pPr>
                      <a:r>
                        <a:rPr lang="en-GB" sz="1800" kern="0">
                          <a:solidFill>
                            <a:srgbClr val="44546A"/>
                          </a:solidFill>
                          <a:effectLst/>
                          <a:latin typeface="Calibri" panose="020F0502020204030204" pitchFamily="34" charset="0"/>
                          <a:ea typeface="Times New Roman" panose="02020603050405020304" pitchFamily="18" charset="0"/>
                          <a:cs typeface="Calibri" panose="020F0502020204030204" pitchFamily="34" charset="0"/>
                        </a:rPr>
                        <a:t>What are the effects of an increasing population?</a:t>
                      </a:r>
                      <a:endParaRPr lang="en-GB"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GB" sz="1800" kern="0" dirty="0">
                          <a:solidFill>
                            <a:srgbClr val="44546A"/>
                          </a:solidFill>
                          <a:effectLst/>
                          <a:latin typeface="Calibri" panose="020F0502020204030204" pitchFamily="34" charset="0"/>
                          <a:ea typeface="Times New Roman" panose="02020603050405020304" pitchFamily="18" charset="0"/>
                          <a:cs typeface="Calibri" panose="020F0502020204030204" pitchFamily="34" charset="0"/>
                        </a:rPr>
                        <a:t>Which regions can be found in                   S. America? </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GB" sz="1800" kern="0" dirty="0">
                          <a:solidFill>
                            <a:srgbClr val="44546A"/>
                          </a:solidFill>
                          <a:effectLst/>
                          <a:latin typeface="Calibri" panose="020F0502020204030204" pitchFamily="34" charset="0"/>
                          <a:ea typeface="Times New Roman" panose="02020603050405020304" pitchFamily="18" charset="0"/>
                          <a:cs typeface="Calibri" panose="020F0502020204030204" pitchFamily="34" charset="0"/>
                        </a:rPr>
                        <a:t>How is life different along the river?</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GB" sz="1800" kern="0" dirty="0">
                          <a:solidFill>
                            <a:srgbClr val="44546A"/>
                          </a:solidFill>
                          <a:effectLst/>
                          <a:latin typeface="Calibri" panose="020F0502020204030204" pitchFamily="34" charset="0"/>
                          <a:ea typeface="Times New Roman" panose="02020603050405020304" pitchFamily="18" charset="0"/>
                          <a:cs typeface="Calibri" panose="020F0502020204030204" pitchFamily="34" charset="0"/>
                        </a:rPr>
                        <a:t>What does the Amazon region produce?</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tc>
                  <a:txBody>
                    <a:bodyPr/>
                    <a:lstStyle/>
                    <a:p>
                      <a:pPr algn="ctr">
                        <a:lnSpc>
                          <a:spcPct val="107000"/>
                        </a:lnSpc>
                        <a:spcAft>
                          <a:spcPts val="800"/>
                        </a:spcAft>
                      </a:pPr>
                      <a:r>
                        <a:rPr lang="en-GB" sz="1800" kern="0" dirty="0">
                          <a:solidFill>
                            <a:srgbClr val="44546A"/>
                          </a:solidFill>
                          <a:effectLst/>
                          <a:latin typeface="Calibri" panose="020F0502020204030204" pitchFamily="34" charset="0"/>
                          <a:ea typeface="Times New Roman" panose="02020603050405020304" pitchFamily="18" charset="0"/>
                          <a:cs typeface="Calibri" panose="020F0502020204030204" pitchFamily="34" charset="0"/>
                        </a:rPr>
                        <a:t>Is deforestation always a bad thing?</a:t>
                      </a:r>
                      <a:endParaRPr lang="en-GB"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extLst>
                  <a:ext uri="{0D108BD9-81ED-4DB2-BD59-A6C34878D82A}">
                    <a16:rowId xmlns:a16="http://schemas.microsoft.com/office/drawing/2014/main" val="2865864779"/>
                  </a:ext>
                </a:extLst>
              </a:tr>
            </a:tbl>
          </a:graphicData>
        </a:graphic>
      </p:graphicFrame>
    </p:spTree>
    <p:extLst>
      <p:ext uri="{BB962C8B-B14F-4D97-AF65-F5344CB8AC3E}">
        <p14:creationId xmlns:p14="http://schemas.microsoft.com/office/powerpoint/2010/main" val="1122842390"/>
      </p:ext>
    </p:extLst>
  </p:cSld>
  <p:clrMapOvr>
    <a:masterClrMapping/>
  </p:clrMapOvr>
  <p:transition spd="slow" advClick="0"/>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4098A58-5D69-F883-221D-5A60D54694CA}"/>
              </a:ext>
            </a:extLst>
          </p:cNvPr>
          <p:cNvSpPr>
            <a:spLocks noGrp="1"/>
          </p:cNvSpPr>
          <p:nvPr>
            <p:ph type="title"/>
          </p:nvPr>
        </p:nvSpPr>
        <p:spPr/>
        <p:txBody>
          <a:bodyPr/>
          <a:lstStyle/>
          <a:p>
            <a:r>
              <a:rPr lang="en-US" dirty="0">
                <a:solidFill>
                  <a:srgbClr val="1F94C0"/>
                </a:solidFill>
              </a:rPr>
              <a:t>Questions stimulated by concepts </a:t>
            </a:r>
            <a:endParaRPr lang="en-GB" dirty="0">
              <a:solidFill>
                <a:srgbClr val="1F94C0"/>
              </a:solidFill>
            </a:endParaRPr>
          </a:p>
        </p:txBody>
      </p:sp>
      <p:graphicFrame>
        <p:nvGraphicFramePr>
          <p:cNvPr id="4" name="Content Placeholder 3">
            <a:extLst>
              <a:ext uri="{FF2B5EF4-FFF2-40B4-BE49-F238E27FC236}">
                <a16:creationId xmlns:a16="http://schemas.microsoft.com/office/drawing/2014/main" id="{B84A9BBD-0276-5CED-85EF-69CFEEDF176E}"/>
              </a:ext>
            </a:extLst>
          </p:cNvPr>
          <p:cNvGraphicFramePr>
            <a:graphicFrameLocks noGrp="1"/>
          </p:cNvGraphicFramePr>
          <p:nvPr>
            <p:ph idx="1"/>
          </p:nvPr>
        </p:nvGraphicFramePr>
        <p:xfrm>
          <a:off x="67539" y="1251495"/>
          <a:ext cx="12056922" cy="5025643"/>
        </p:xfrm>
        <a:graphic>
          <a:graphicData uri="http://schemas.openxmlformats.org/drawingml/2006/table">
            <a:tbl>
              <a:tblPr firstRow="1" firstCol="1" bandRow="1"/>
              <a:tblGrid>
                <a:gridCol w="2009487">
                  <a:extLst>
                    <a:ext uri="{9D8B030D-6E8A-4147-A177-3AD203B41FA5}">
                      <a16:colId xmlns:a16="http://schemas.microsoft.com/office/drawing/2014/main" val="2633255901"/>
                    </a:ext>
                  </a:extLst>
                </a:gridCol>
                <a:gridCol w="2009487">
                  <a:extLst>
                    <a:ext uri="{9D8B030D-6E8A-4147-A177-3AD203B41FA5}">
                      <a16:colId xmlns:a16="http://schemas.microsoft.com/office/drawing/2014/main" val="3577479628"/>
                    </a:ext>
                  </a:extLst>
                </a:gridCol>
                <a:gridCol w="2009487">
                  <a:extLst>
                    <a:ext uri="{9D8B030D-6E8A-4147-A177-3AD203B41FA5}">
                      <a16:colId xmlns:a16="http://schemas.microsoft.com/office/drawing/2014/main" val="2746031238"/>
                    </a:ext>
                  </a:extLst>
                </a:gridCol>
                <a:gridCol w="2009487">
                  <a:extLst>
                    <a:ext uri="{9D8B030D-6E8A-4147-A177-3AD203B41FA5}">
                      <a16:colId xmlns:a16="http://schemas.microsoft.com/office/drawing/2014/main" val="2939496252"/>
                    </a:ext>
                  </a:extLst>
                </a:gridCol>
                <a:gridCol w="2009487">
                  <a:extLst>
                    <a:ext uri="{9D8B030D-6E8A-4147-A177-3AD203B41FA5}">
                      <a16:colId xmlns:a16="http://schemas.microsoft.com/office/drawing/2014/main" val="3049655586"/>
                    </a:ext>
                  </a:extLst>
                </a:gridCol>
                <a:gridCol w="2009487">
                  <a:extLst>
                    <a:ext uri="{9D8B030D-6E8A-4147-A177-3AD203B41FA5}">
                      <a16:colId xmlns:a16="http://schemas.microsoft.com/office/drawing/2014/main" val="4271935384"/>
                    </a:ext>
                  </a:extLst>
                </a:gridCol>
              </a:tblGrid>
              <a:tr h="343659">
                <a:tc>
                  <a:txBody>
                    <a:bodyPr/>
                    <a:lstStyle/>
                    <a:p>
                      <a:pPr algn="ctr"/>
                      <a:r>
                        <a:rPr lang="en-US" sz="2000" b="1" dirty="0">
                          <a:solidFill>
                            <a:srgbClr val="1F94C0"/>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Country/region</a:t>
                      </a:r>
                      <a:endParaRPr lang="en-GB" sz="3200" dirty="0">
                        <a:solidFill>
                          <a:srgbClr val="1F94C0"/>
                        </a:solidFill>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accent3"/>
                    </a:solidFill>
                  </a:tcPr>
                </a:tc>
                <a:tc>
                  <a:txBody>
                    <a:bodyPr/>
                    <a:lstStyle/>
                    <a:p>
                      <a:pPr algn="ctr"/>
                      <a:r>
                        <a:rPr lang="en-US" sz="2200" b="1"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Time</a:t>
                      </a:r>
                      <a:endParaRPr lang="en-GB"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accent3"/>
                    </a:solidFill>
                  </a:tcPr>
                </a:tc>
                <a:tc>
                  <a:txBody>
                    <a:bodyPr/>
                    <a:lstStyle/>
                    <a:p>
                      <a:pPr algn="ctr"/>
                      <a:r>
                        <a:rPr lang="en-US" sz="2200" b="1" dirty="0">
                          <a:solidFill>
                            <a:srgbClr val="FFC000"/>
                          </a:solidFill>
                          <a:effectLst/>
                          <a:latin typeface="Calibri" panose="020F0502020204030204" pitchFamily="34" charset="0"/>
                          <a:ea typeface="Calibri" panose="020F0502020204030204" pitchFamily="34" charset="0"/>
                          <a:cs typeface="Times New Roman" panose="02020603050405020304" pitchFamily="18" charset="0"/>
                        </a:rPr>
                        <a:t>Scale</a:t>
                      </a:r>
                      <a:endParaRPr lang="en-GB"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accent3"/>
                    </a:solidFill>
                  </a:tcPr>
                </a:tc>
                <a:tc>
                  <a:txBody>
                    <a:bodyPr/>
                    <a:lstStyle/>
                    <a:p>
                      <a:pPr algn="ctr"/>
                      <a:r>
                        <a:rPr lang="en-US" sz="2200" b="1" dirty="0">
                          <a:solidFill>
                            <a:srgbClr val="A9D18E"/>
                          </a:solidFill>
                          <a:effectLst/>
                          <a:latin typeface="Calibri" panose="020F0502020204030204" pitchFamily="34" charset="0"/>
                          <a:ea typeface="Calibri" panose="020F0502020204030204" pitchFamily="34" charset="0"/>
                          <a:cs typeface="Times New Roman" panose="02020603050405020304" pitchFamily="18" charset="0"/>
                        </a:rPr>
                        <a:t>Diversity</a:t>
                      </a:r>
                      <a:endParaRPr lang="en-GB" sz="2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accent3"/>
                    </a:solidFill>
                  </a:tcPr>
                </a:tc>
                <a:tc>
                  <a:txBody>
                    <a:bodyPr/>
                    <a:lstStyle/>
                    <a:p>
                      <a:pPr algn="ctr"/>
                      <a:r>
                        <a:rPr lang="en-US" sz="22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Interconnection</a:t>
                      </a:r>
                      <a:endParaRPr lang="en-GB" sz="22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accent3"/>
                    </a:solidFill>
                  </a:tcPr>
                </a:tc>
                <a:tc>
                  <a:txBody>
                    <a:bodyPr/>
                    <a:lstStyle/>
                    <a:p>
                      <a:pPr algn="ctr"/>
                      <a:r>
                        <a:rPr lang="en-US" sz="2200" b="1" dirty="0">
                          <a:solidFill>
                            <a:srgbClr val="A560A8"/>
                          </a:solidFill>
                          <a:effectLst/>
                          <a:latin typeface="Calibri" panose="020F0502020204030204" pitchFamily="34" charset="0"/>
                          <a:ea typeface="Calibri" panose="020F0502020204030204" pitchFamily="34" charset="0"/>
                          <a:cs typeface="Times New Roman" panose="02020603050405020304" pitchFamily="18" charset="0"/>
                        </a:rPr>
                        <a:t>Interpretation</a:t>
                      </a:r>
                      <a:endParaRPr lang="en-GB" sz="2200" dirty="0">
                        <a:solidFill>
                          <a:srgbClr val="A560A8"/>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accent3"/>
                    </a:solidFill>
                  </a:tcPr>
                </a:tc>
                <a:extLst>
                  <a:ext uri="{0D108BD9-81ED-4DB2-BD59-A6C34878D82A}">
                    <a16:rowId xmlns:a16="http://schemas.microsoft.com/office/drawing/2014/main" val="1848277222"/>
                  </a:ext>
                </a:extLst>
              </a:tr>
              <a:tr h="1170496">
                <a:tc>
                  <a:txBody>
                    <a:bodyPr/>
                    <a:lstStyle/>
                    <a:p>
                      <a:pPr algn="ctr"/>
                      <a:r>
                        <a:rPr lang="en-US" sz="2400" b="1" dirty="0">
                          <a:solidFill>
                            <a:srgbClr val="FFF2CC"/>
                          </a:solidFill>
                          <a:effectLst/>
                          <a:latin typeface="Calibri" panose="020F0502020204030204" pitchFamily="34" charset="0"/>
                          <a:ea typeface="Calibri" panose="020F0502020204030204" pitchFamily="34" charset="0"/>
                          <a:cs typeface="Times New Roman" panose="02020603050405020304" pitchFamily="18" charset="0"/>
                        </a:rPr>
                        <a:t>Place</a:t>
                      </a:r>
                      <a:endParaRPr lang="en-GB" sz="3600" dirty="0">
                        <a:solidFill>
                          <a:srgbClr val="FFF2CC"/>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accent3"/>
                    </a:solidFill>
                  </a:tcPr>
                </a:tc>
                <a:tc>
                  <a:txBody>
                    <a:bodyPr/>
                    <a:lstStyle/>
                    <a:p>
                      <a:pPr algn="ctr">
                        <a:lnSpc>
                          <a:spcPct val="107000"/>
                        </a:lnSpc>
                        <a:spcAft>
                          <a:spcPts val="800"/>
                        </a:spcAft>
                      </a:pPr>
                      <a:endParaRPr lang="en-GB"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tc>
                  <a:txBody>
                    <a:bodyPr/>
                    <a:lstStyle/>
                    <a:p>
                      <a:pPr algn="ctr">
                        <a:lnSpc>
                          <a:spcPct val="107000"/>
                        </a:lnSpc>
                        <a:spcAft>
                          <a:spcPts val="800"/>
                        </a:spcAft>
                      </a:pPr>
                      <a:endParaRPr lang="en-GB" sz="110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tc>
                  <a:txBody>
                    <a:bodyPr/>
                    <a:lstStyle/>
                    <a:p>
                      <a:pPr algn="ctr">
                        <a:lnSpc>
                          <a:spcPct val="107000"/>
                        </a:lnSpc>
                        <a:spcAft>
                          <a:spcPts val="800"/>
                        </a:spcAft>
                      </a:pPr>
                      <a:endParaRPr lang="en-GB" sz="110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tc>
                  <a:txBody>
                    <a:bodyPr/>
                    <a:lstStyle/>
                    <a:p>
                      <a:pPr algn="ctr">
                        <a:lnSpc>
                          <a:spcPct val="107000"/>
                        </a:lnSpc>
                        <a:spcAft>
                          <a:spcPts val="800"/>
                        </a:spcAft>
                      </a:pPr>
                      <a:endParaRPr lang="en-GB" sz="110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tc>
                  <a:txBody>
                    <a:bodyPr/>
                    <a:lstStyle/>
                    <a:p>
                      <a:pPr algn="ctr">
                        <a:lnSpc>
                          <a:spcPct val="107000"/>
                        </a:lnSpc>
                        <a:spcAft>
                          <a:spcPts val="800"/>
                        </a:spcAft>
                      </a:pPr>
                      <a:endParaRPr lang="en-GB" sz="110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extLst>
                  <a:ext uri="{0D108BD9-81ED-4DB2-BD59-A6C34878D82A}">
                    <a16:rowId xmlns:a16="http://schemas.microsoft.com/office/drawing/2014/main" val="819569169"/>
                  </a:ext>
                </a:extLst>
              </a:tr>
              <a:tr h="1170496">
                <a:tc>
                  <a:txBody>
                    <a:bodyPr/>
                    <a:lstStyle/>
                    <a:p>
                      <a:pPr algn="ctr"/>
                      <a:r>
                        <a:rPr lang="en-US" sz="2400" b="1" dirty="0">
                          <a:solidFill>
                            <a:srgbClr val="DAE3F3"/>
                          </a:solidFill>
                          <a:effectLst/>
                          <a:latin typeface="Calibri" panose="020F0502020204030204" pitchFamily="34" charset="0"/>
                          <a:ea typeface="Calibri" panose="020F0502020204030204" pitchFamily="34" charset="0"/>
                          <a:cs typeface="Times New Roman" panose="02020603050405020304" pitchFamily="18" charset="0"/>
                        </a:rPr>
                        <a:t>Space</a:t>
                      </a:r>
                      <a:endParaRPr lang="en-GB" sz="3600" dirty="0">
                        <a:solidFill>
                          <a:srgbClr val="DAE3F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accent3"/>
                    </a:solidFill>
                  </a:tcPr>
                </a:tc>
                <a:tc>
                  <a:txBody>
                    <a:bodyPr/>
                    <a:lstStyle/>
                    <a:p>
                      <a:pPr algn="ctr">
                        <a:lnSpc>
                          <a:spcPct val="107000"/>
                        </a:lnSpc>
                        <a:spcAft>
                          <a:spcPts val="800"/>
                        </a:spcAft>
                      </a:pPr>
                      <a:endParaRPr lang="en-GB"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tc>
                  <a:txBody>
                    <a:bodyPr/>
                    <a:lstStyle/>
                    <a:p>
                      <a:pPr algn="ctr">
                        <a:lnSpc>
                          <a:spcPct val="107000"/>
                        </a:lnSpc>
                        <a:spcAft>
                          <a:spcPts val="800"/>
                        </a:spcAft>
                      </a:pPr>
                      <a:endParaRPr lang="en-GB"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tc>
                  <a:txBody>
                    <a:bodyPr/>
                    <a:lstStyle/>
                    <a:p>
                      <a:pPr algn="ctr">
                        <a:lnSpc>
                          <a:spcPct val="107000"/>
                        </a:lnSpc>
                        <a:spcAft>
                          <a:spcPts val="800"/>
                        </a:spcAft>
                      </a:pPr>
                      <a:endParaRPr lang="en-GB"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tc>
                  <a:txBody>
                    <a:bodyPr/>
                    <a:lstStyle/>
                    <a:p>
                      <a:pPr algn="ctr">
                        <a:lnSpc>
                          <a:spcPct val="107000"/>
                        </a:lnSpc>
                        <a:spcAft>
                          <a:spcPts val="800"/>
                        </a:spcAft>
                      </a:pPr>
                      <a:endParaRPr lang="en-GB" sz="110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tc>
                  <a:txBody>
                    <a:bodyPr/>
                    <a:lstStyle/>
                    <a:p>
                      <a:pPr algn="ctr">
                        <a:lnSpc>
                          <a:spcPct val="107000"/>
                        </a:lnSpc>
                        <a:spcAft>
                          <a:spcPts val="800"/>
                        </a:spcAft>
                      </a:pPr>
                      <a:endParaRPr lang="en-GB" sz="110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extLst>
                  <a:ext uri="{0D108BD9-81ED-4DB2-BD59-A6C34878D82A}">
                    <a16:rowId xmlns:a16="http://schemas.microsoft.com/office/drawing/2014/main" val="1411098422"/>
                  </a:ext>
                </a:extLst>
              </a:tr>
              <a:tr h="1170496">
                <a:tc>
                  <a:txBody>
                    <a:bodyPr/>
                    <a:lstStyle/>
                    <a:p>
                      <a:pPr algn="ctr"/>
                      <a:r>
                        <a:rPr lang="en-US" sz="2400" b="1" dirty="0">
                          <a:solidFill>
                            <a:srgbClr val="E2F0D9"/>
                          </a:solidFill>
                          <a:effectLst/>
                          <a:latin typeface="Calibri" panose="020F0502020204030204" pitchFamily="34" charset="0"/>
                          <a:ea typeface="Calibri" panose="020F0502020204030204" pitchFamily="34" charset="0"/>
                          <a:cs typeface="Times New Roman" panose="02020603050405020304" pitchFamily="18" charset="0"/>
                        </a:rPr>
                        <a:t>Earth systems</a:t>
                      </a:r>
                      <a:endParaRPr lang="en-GB" sz="3600" dirty="0">
                        <a:solidFill>
                          <a:srgbClr val="E2F0D9"/>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accent3"/>
                    </a:solidFill>
                  </a:tcPr>
                </a:tc>
                <a:tc>
                  <a:txBody>
                    <a:bodyPr/>
                    <a:lstStyle/>
                    <a:p>
                      <a:pPr algn="ctr">
                        <a:lnSpc>
                          <a:spcPct val="107000"/>
                        </a:lnSpc>
                        <a:spcAft>
                          <a:spcPts val="800"/>
                        </a:spcAft>
                      </a:pPr>
                      <a:endParaRPr lang="en-GB" sz="110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tc>
                  <a:txBody>
                    <a:bodyPr/>
                    <a:lstStyle/>
                    <a:p>
                      <a:pPr algn="ctr">
                        <a:lnSpc>
                          <a:spcPct val="107000"/>
                        </a:lnSpc>
                        <a:spcAft>
                          <a:spcPts val="800"/>
                        </a:spcAft>
                      </a:pPr>
                      <a:endParaRPr lang="en-GB"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tc>
                  <a:txBody>
                    <a:bodyPr/>
                    <a:lstStyle/>
                    <a:p>
                      <a:pPr algn="ctr">
                        <a:lnSpc>
                          <a:spcPct val="107000"/>
                        </a:lnSpc>
                        <a:spcAft>
                          <a:spcPts val="800"/>
                        </a:spcAft>
                      </a:pPr>
                      <a:endParaRPr lang="en-GB"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tc>
                  <a:txBody>
                    <a:bodyPr/>
                    <a:lstStyle/>
                    <a:p>
                      <a:pPr algn="ctr">
                        <a:lnSpc>
                          <a:spcPct val="107000"/>
                        </a:lnSpc>
                        <a:spcAft>
                          <a:spcPts val="800"/>
                        </a:spcAft>
                      </a:pPr>
                      <a:endParaRPr lang="en-GB"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tc>
                  <a:txBody>
                    <a:bodyPr/>
                    <a:lstStyle/>
                    <a:p>
                      <a:pPr algn="ctr">
                        <a:lnSpc>
                          <a:spcPct val="107000"/>
                        </a:lnSpc>
                        <a:spcAft>
                          <a:spcPts val="800"/>
                        </a:spcAft>
                      </a:pPr>
                      <a:endParaRPr lang="en-GB" sz="110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extLst>
                  <a:ext uri="{0D108BD9-81ED-4DB2-BD59-A6C34878D82A}">
                    <a16:rowId xmlns:a16="http://schemas.microsoft.com/office/drawing/2014/main" val="2414686257"/>
                  </a:ext>
                </a:extLst>
              </a:tr>
              <a:tr h="1170496">
                <a:tc>
                  <a:txBody>
                    <a:bodyPr/>
                    <a:lstStyle/>
                    <a:p>
                      <a:pPr algn="ctr"/>
                      <a:r>
                        <a:rPr lang="en-US" sz="2400" b="1" dirty="0">
                          <a:solidFill>
                            <a:srgbClr val="BFBFBF"/>
                          </a:solidFill>
                          <a:effectLst/>
                          <a:latin typeface="Calibri" panose="020F0502020204030204" pitchFamily="34" charset="0"/>
                          <a:ea typeface="Calibri" panose="020F0502020204030204" pitchFamily="34" charset="0"/>
                          <a:cs typeface="Times New Roman" panose="02020603050405020304" pitchFamily="18" charset="0"/>
                        </a:rPr>
                        <a:t>Environment</a:t>
                      </a:r>
                      <a:endParaRPr lang="en-GB" sz="3600" dirty="0">
                        <a:solidFill>
                          <a:srgbClr val="BFBFB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accent3"/>
                    </a:solidFill>
                  </a:tcPr>
                </a:tc>
                <a:tc>
                  <a:txBody>
                    <a:bodyPr/>
                    <a:lstStyle/>
                    <a:p>
                      <a:pPr algn="ctr">
                        <a:lnSpc>
                          <a:spcPct val="107000"/>
                        </a:lnSpc>
                        <a:spcAft>
                          <a:spcPts val="800"/>
                        </a:spcAft>
                      </a:pPr>
                      <a:endParaRPr lang="en-GB" sz="110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tc>
                  <a:txBody>
                    <a:bodyPr/>
                    <a:lstStyle/>
                    <a:p>
                      <a:pPr algn="ctr">
                        <a:lnSpc>
                          <a:spcPct val="107000"/>
                        </a:lnSpc>
                        <a:spcAft>
                          <a:spcPts val="800"/>
                        </a:spcAft>
                      </a:pPr>
                      <a:endParaRPr lang="en-GB" sz="1100" kern="1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tc>
                  <a:txBody>
                    <a:bodyPr/>
                    <a:lstStyle/>
                    <a:p>
                      <a:pPr algn="ctr">
                        <a:lnSpc>
                          <a:spcPct val="107000"/>
                        </a:lnSpc>
                        <a:spcAft>
                          <a:spcPts val="800"/>
                        </a:spcAft>
                      </a:pPr>
                      <a:endParaRPr lang="en-GB"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tc>
                  <a:txBody>
                    <a:bodyPr/>
                    <a:lstStyle/>
                    <a:p>
                      <a:pPr algn="ctr">
                        <a:lnSpc>
                          <a:spcPct val="107000"/>
                        </a:lnSpc>
                        <a:spcAft>
                          <a:spcPts val="800"/>
                        </a:spcAft>
                      </a:pPr>
                      <a:endParaRPr lang="en-GB"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tc>
                  <a:txBody>
                    <a:bodyPr/>
                    <a:lstStyle/>
                    <a:p>
                      <a:pPr algn="ctr">
                        <a:lnSpc>
                          <a:spcPct val="107000"/>
                        </a:lnSpc>
                        <a:spcAft>
                          <a:spcPts val="800"/>
                        </a:spcAft>
                      </a:pPr>
                      <a:endParaRPr lang="en-GB" sz="11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9525" marB="0" anchor="ctr">
                    <a:lnL w="38100" cap="flat" cmpd="sng" algn="ctr">
                      <a:solidFill>
                        <a:srgbClr val="1F94C0"/>
                      </a:solidFill>
                      <a:prstDash val="solid"/>
                      <a:round/>
                      <a:headEnd type="none" w="med" len="med"/>
                      <a:tailEnd type="none" w="med" len="med"/>
                    </a:lnL>
                    <a:lnR w="38100" cap="flat" cmpd="sng" algn="ctr">
                      <a:solidFill>
                        <a:srgbClr val="1F94C0"/>
                      </a:solidFill>
                      <a:prstDash val="solid"/>
                      <a:round/>
                      <a:headEnd type="none" w="med" len="med"/>
                      <a:tailEnd type="none" w="med" len="med"/>
                    </a:lnR>
                    <a:lnT w="38100" cap="flat" cmpd="sng" algn="ctr">
                      <a:solidFill>
                        <a:srgbClr val="1F94C0"/>
                      </a:solidFill>
                      <a:prstDash val="solid"/>
                      <a:round/>
                      <a:headEnd type="none" w="med" len="med"/>
                      <a:tailEnd type="none" w="med" len="med"/>
                    </a:lnT>
                    <a:lnB w="38100" cap="flat" cmpd="sng" algn="ctr">
                      <a:solidFill>
                        <a:srgbClr val="1F94C0"/>
                      </a:solidFill>
                      <a:prstDash val="solid"/>
                      <a:round/>
                      <a:headEnd type="none" w="med" len="med"/>
                      <a:tailEnd type="none" w="med" len="med"/>
                    </a:lnB>
                    <a:solidFill>
                      <a:schemeClr val="bg1"/>
                    </a:solidFill>
                  </a:tcPr>
                </a:tc>
                <a:extLst>
                  <a:ext uri="{0D108BD9-81ED-4DB2-BD59-A6C34878D82A}">
                    <a16:rowId xmlns:a16="http://schemas.microsoft.com/office/drawing/2014/main" val="2865864779"/>
                  </a:ext>
                </a:extLst>
              </a:tr>
            </a:tbl>
          </a:graphicData>
        </a:graphic>
      </p:graphicFrame>
      <p:grpSp>
        <p:nvGrpSpPr>
          <p:cNvPr id="2" name="Group 1">
            <a:extLst>
              <a:ext uri="{FF2B5EF4-FFF2-40B4-BE49-F238E27FC236}">
                <a16:creationId xmlns:a16="http://schemas.microsoft.com/office/drawing/2014/main" id="{731E8D88-E225-711B-B71D-C48CE3096B7C}"/>
              </a:ext>
            </a:extLst>
          </p:cNvPr>
          <p:cNvGrpSpPr/>
          <p:nvPr/>
        </p:nvGrpSpPr>
        <p:grpSpPr>
          <a:xfrm>
            <a:off x="10949679" y="135444"/>
            <a:ext cx="1011412" cy="293114"/>
            <a:chOff x="487147" y="548680"/>
            <a:chExt cx="1348549" cy="390818"/>
          </a:xfrm>
        </p:grpSpPr>
        <p:sp>
          <p:nvSpPr>
            <p:cNvPr id="5" name="Rectangle: Rounded Corners 4">
              <a:extLst>
                <a:ext uri="{FF2B5EF4-FFF2-40B4-BE49-F238E27FC236}">
                  <a16:creationId xmlns:a16="http://schemas.microsoft.com/office/drawing/2014/main" id="{565EAFD3-D147-8782-8BF7-3124C15E4A5B}"/>
                </a:ext>
              </a:extLst>
            </p:cNvPr>
            <p:cNvSpPr/>
            <p:nvPr/>
          </p:nvSpPr>
          <p:spPr>
            <a:xfrm>
              <a:off x="487147" y="550355"/>
              <a:ext cx="1276541" cy="378061"/>
            </a:xfrm>
            <a:prstGeom prst="roundRect">
              <a:avLst/>
            </a:prstGeom>
            <a:solidFill>
              <a:srgbClr val="2683C6">
                <a:lumMod val="60000"/>
                <a:lumOff val="40000"/>
              </a:srgbClr>
            </a:solidFill>
            <a:ln w="12700" cap="flat" cmpd="sng" algn="ctr">
              <a:solidFill>
                <a:srgbClr val="1CADE4">
                  <a:shade val="50000"/>
                </a:srgbClr>
              </a:solidFill>
              <a:prstDash val="solid"/>
              <a:miter lim="800000"/>
            </a:ln>
            <a:effectLst/>
          </p:spPr>
          <p:txBody>
            <a:bodyPr wrap="square" lIns="54000" tIns="0" rIns="0" bIns="0" rtlCol="0" anchor="t" anchorCtr="1">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a:ln>
                    <a:noFill/>
                  </a:ln>
                  <a:solidFill>
                    <a:srgbClr val="243D91"/>
                  </a:solidFill>
                  <a:effectLst/>
                  <a:uLnTx/>
                  <a:uFillTx/>
                  <a:latin typeface="Tahoma" panose="020B0604030504040204" pitchFamily="34" charset="0"/>
                  <a:ea typeface="Tahoma" panose="020B0604030504040204" pitchFamily="34" charset="0"/>
                  <a:cs typeface="Tahoma" panose="020B0604030504040204" pitchFamily="34" charset="0"/>
                </a:rPr>
                <a:t> </a:t>
              </a:r>
              <a:r>
                <a:rPr kumimoji="0" lang="en-GB" sz="2100" b="1" i="0" u="none" strike="noStrike" kern="0" cap="none" spc="0" normalizeH="0" baseline="0" noProof="0" dirty="0">
                  <a:ln>
                    <a:noFill/>
                  </a:ln>
                  <a:solidFill>
                    <a:srgbClr val="243D91"/>
                  </a:solidFill>
                  <a:effectLst/>
                  <a:uLnTx/>
                  <a:uFillTx/>
                  <a:latin typeface="Tahoma" panose="020B0604030504040204" pitchFamily="34" charset="0"/>
                  <a:ea typeface="Tahoma" panose="020B0604030504040204" pitchFamily="34" charset="0"/>
                  <a:cs typeface="Tahoma" panose="020B0604030504040204" pitchFamily="34" charset="0"/>
                </a:rPr>
                <a:t>     </a:t>
              </a:r>
            </a:p>
          </p:txBody>
        </p:sp>
        <p:grpSp>
          <p:nvGrpSpPr>
            <p:cNvPr id="7" name="Group 6">
              <a:extLst>
                <a:ext uri="{FF2B5EF4-FFF2-40B4-BE49-F238E27FC236}">
                  <a16:creationId xmlns:a16="http://schemas.microsoft.com/office/drawing/2014/main" id="{A67C1D28-A837-1536-3174-0DE4C518A074}"/>
                </a:ext>
              </a:extLst>
            </p:cNvPr>
            <p:cNvGrpSpPr/>
            <p:nvPr/>
          </p:nvGrpSpPr>
          <p:grpSpPr>
            <a:xfrm>
              <a:off x="519856" y="548680"/>
              <a:ext cx="1315840" cy="390818"/>
              <a:chOff x="519856" y="548680"/>
              <a:chExt cx="1315840" cy="390818"/>
            </a:xfrm>
          </p:grpSpPr>
          <p:pic>
            <p:nvPicPr>
              <p:cNvPr id="8" name="Graphic 7" descr="Head with gears">
                <a:extLst>
                  <a:ext uri="{FF2B5EF4-FFF2-40B4-BE49-F238E27FC236}">
                    <a16:creationId xmlns:a16="http://schemas.microsoft.com/office/drawing/2014/main" id="{6357483F-DFD5-A5BB-847E-9AC5277E670D}"/>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519856" y="548680"/>
                <a:ext cx="379736" cy="379736"/>
              </a:xfrm>
              <a:prstGeom prst="rect">
                <a:avLst/>
              </a:prstGeom>
            </p:spPr>
          </p:pic>
          <p:sp>
            <p:nvSpPr>
              <p:cNvPr id="9" name="TextBox 8">
                <a:extLst>
                  <a:ext uri="{FF2B5EF4-FFF2-40B4-BE49-F238E27FC236}">
                    <a16:creationId xmlns:a16="http://schemas.microsoft.com/office/drawing/2014/main" id="{ACBE5B91-62B6-451A-D8D8-3CDE40F30A7D}"/>
                  </a:ext>
                </a:extLst>
              </p:cNvPr>
              <p:cNvSpPr txBox="1"/>
              <p:nvPr/>
            </p:nvSpPr>
            <p:spPr>
              <a:xfrm>
                <a:off x="899592" y="600943"/>
                <a:ext cx="936104" cy="33855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a:ln>
                      <a:noFill/>
                    </a:ln>
                    <a:solidFill>
                      <a:srgbClr val="352B84"/>
                    </a:solidFill>
                    <a:effectLst/>
                    <a:uLnTx/>
                    <a:uFillTx/>
                    <a:latin typeface="Tahoma" panose="020B0604030504040204" pitchFamily="34" charset="0"/>
                    <a:ea typeface="Tahoma" panose="020B0604030504040204" pitchFamily="34" charset="0"/>
                    <a:cs typeface="Tahoma" panose="020B0604030504040204" pitchFamily="34" charset="0"/>
                  </a:rPr>
                  <a:t>Activity</a:t>
                </a:r>
              </a:p>
            </p:txBody>
          </p:sp>
        </p:grpSp>
      </p:grpSp>
    </p:spTree>
    <p:extLst>
      <p:ext uri="{BB962C8B-B14F-4D97-AF65-F5344CB8AC3E}">
        <p14:creationId xmlns:p14="http://schemas.microsoft.com/office/powerpoint/2010/main" val="1639808365"/>
      </p:ext>
    </p:extLst>
  </p:cSld>
  <p:clrMapOvr>
    <a:masterClrMapping/>
  </p:clrMapOvr>
  <p:transition spd="slow" advClick="0"/>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F904833-15C8-7417-3E81-A8B9BF4EF7BF}"/>
              </a:ext>
            </a:extLst>
          </p:cNvPr>
          <p:cNvSpPr txBox="1"/>
          <p:nvPr/>
        </p:nvSpPr>
        <p:spPr>
          <a:xfrm>
            <a:off x="6096000" y="151830"/>
            <a:ext cx="5974080" cy="2713307"/>
          </a:xfrm>
          <a:prstGeom prst="rect">
            <a:avLst/>
          </a:prstGeom>
          <a:noFill/>
          <a:ln w="38100">
            <a:solidFill>
              <a:srgbClr val="1F94C0"/>
            </a:solidFill>
          </a:ln>
        </p:spPr>
        <p:txBody>
          <a:bodyPr wrap="square">
            <a:spAutoFit/>
          </a:bodyPr>
          <a:lstStyle/>
          <a:p>
            <a:pPr>
              <a:lnSpc>
                <a:spcPct val="107000"/>
              </a:lnSpc>
              <a:spcAft>
                <a:spcPts val="800"/>
              </a:spcAft>
            </a:pPr>
            <a:r>
              <a:rPr lang="en-GB" sz="16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Where</a:t>
            </a:r>
            <a:r>
              <a:rPr lang="en-GB" sz="16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 on Earth is the </a:t>
            </a:r>
            <a:r>
              <a:rPr lang="en-GB" sz="1600" dirty="0">
                <a:solidFill>
                  <a:schemeClr val="accent6"/>
                </a:solidFill>
                <a:effectLst/>
                <a:latin typeface="Calibri" panose="020F0502020204030204" pitchFamily="34" charset="0"/>
                <a:ea typeface="Calibri" panose="020F0502020204030204" pitchFamily="34" charset="0"/>
                <a:cs typeface="Calibri" panose="020F0502020204030204" pitchFamily="34" charset="0"/>
              </a:rPr>
              <a:t>Amazon Basin</a:t>
            </a:r>
            <a:r>
              <a:rPr lang="en-GB" sz="16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 </a:t>
            </a:r>
            <a:r>
              <a:rPr lang="en-GB" sz="1050" dirty="0">
                <a:solidFill>
                  <a:srgbClr val="1F94C0"/>
                </a:solidFill>
                <a:effectLst/>
                <a:latin typeface="Calibri" panose="020F0502020204030204" pitchFamily="34" charset="0"/>
                <a:ea typeface="Calibri" panose="020F0502020204030204" pitchFamily="34" charset="0"/>
                <a:cs typeface="Calibri" panose="020F0502020204030204" pitchFamily="34" charset="0"/>
              </a:rPr>
              <a:t>Which countries/continent is it in? Is it shared equally? Where can similar river basins be found? What effect does the river have on landscape/people?</a:t>
            </a:r>
            <a:endParaRPr lang="en-GB" sz="1000" dirty="0">
              <a:solidFill>
                <a:srgbClr val="1F94C0"/>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r>
              <a:rPr lang="en-GB" sz="16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What</a:t>
            </a:r>
            <a:r>
              <a:rPr lang="en-GB" sz="16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 makes the Amazon Basin </a:t>
            </a:r>
            <a:r>
              <a:rPr lang="en-GB" sz="1600" dirty="0">
                <a:solidFill>
                  <a:srgbClr val="C32359"/>
                </a:solidFill>
                <a:effectLst/>
                <a:latin typeface="Calibri" panose="020F0502020204030204" pitchFamily="34" charset="0"/>
                <a:ea typeface="Calibri" panose="020F0502020204030204" pitchFamily="34" charset="0"/>
                <a:cs typeface="Calibri" panose="020F0502020204030204" pitchFamily="34" charset="0"/>
              </a:rPr>
              <a:t>special</a:t>
            </a:r>
            <a:r>
              <a:rPr lang="en-GB" sz="16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a:t>
            </a:r>
          </a:p>
          <a:p>
            <a:pPr>
              <a:lnSpc>
                <a:spcPct val="107000"/>
              </a:lnSpc>
              <a:spcAft>
                <a:spcPts val="800"/>
              </a:spcAft>
            </a:pPr>
            <a:r>
              <a:rPr lang="en-GB" sz="1600" dirty="0">
                <a:solidFill>
                  <a:schemeClr val="accent2"/>
                </a:solidFill>
                <a:latin typeface="Calibri" panose="020F0502020204030204" pitchFamily="34" charset="0"/>
                <a:cs typeface="Calibri" panose="020F0502020204030204" pitchFamily="34" charset="0"/>
              </a:rPr>
              <a:t>What</a:t>
            </a:r>
            <a:r>
              <a:rPr lang="en-GB" sz="1600" dirty="0">
                <a:solidFill>
                  <a:schemeClr val="tx2"/>
                </a:solidFill>
                <a:latin typeface="Calibri" panose="020F0502020204030204" pitchFamily="34" charset="0"/>
                <a:cs typeface="Calibri" panose="020F0502020204030204" pitchFamily="34" charset="0"/>
              </a:rPr>
              <a:t> can we </a:t>
            </a:r>
            <a:r>
              <a:rPr lang="en-GB" sz="1600" dirty="0">
                <a:solidFill>
                  <a:srgbClr val="C32359"/>
                </a:solidFill>
                <a:latin typeface="Calibri" panose="020F0502020204030204" pitchFamily="34" charset="0"/>
                <a:cs typeface="Calibri" panose="020F0502020204030204" pitchFamily="34" charset="0"/>
              </a:rPr>
              <a:t>find out </a:t>
            </a:r>
            <a:r>
              <a:rPr lang="en-GB" sz="1600" dirty="0">
                <a:solidFill>
                  <a:schemeClr val="tx2"/>
                </a:solidFill>
                <a:latin typeface="Calibri" panose="020F0502020204030204" pitchFamily="34" charset="0"/>
                <a:cs typeface="Calibri" panose="020F0502020204030204" pitchFamily="34" charset="0"/>
              </a:rPr>
              <a:t>about the </a:t>
            </a:r>
            <a:r>
              <a:rPr lang="en-GB" sz="1600" dirty="0">
                <a:solidFill>
                  <a:schemeClr val="accent6"/>
                </a:solidFill>
                <a:latin typeface="Calibri" panose="020F0502020204030204" pitchFamily="34" charset="0"/>
                <a:cs typeface="Calibri" panose="020F0502020204030204" pitchFamily="34" charset="0"/>
              </a:rPr>
              <a:t>daily life </a:t>
            </a:r>
            <a:r>
              <a:rPr lang="en-GB" sz="1600" dirty="0">
                <a:solidFill>
                  <a:schemeClr val="tx2"/>
                </a:solidFill>
                <a:latin typeface="Calibri" panose="020F0502020204030204" pitchFamily="34" charset="0"/>
                <a:cs typeface="Calibri" panose="020F0502020204030204" pitchFamily="34" charset="0"/>
              </a:rPr>
              <a:t>of people in </a:t>
            </a:r>
            <a:r>
              <a:rPr lang="en-GB" sz="1600" dirty="0">
                <a:solidFill>
                  <a:schemeClr val="accent6"/>
                </a:solidFill>
                <a:latin typeface="Calibri" panose="020F0502020204030204" pitchFamily="34" charset="0"/>
                <a:cs typeface="Calibri" panose="020F0502020204030204" pitchFamily="34" charset="0"/>
              </a:rPr>
              <a:t>Manaus</a:t>
            </a:r>
            <a:r>
              <a:rPr lang="en-GB" sz="1600" dirty="0">
                <a:solidFill>
                  <a:schemeClr val="tx2"/>
                </a:solidFill>
                <a:latin typeface="Calibri" panose="020F0502020204030204" pitchFamily="34" charset="0"/>
                <a:cs typeface="Calibri" panose="020F0502020204030204" pitchFamily="34" charset="0"/>
              </a:rPr>
              <a:t>?</a:t>
            </a:r>
          </a:p>
          <a:p>
            <a:pPr>
              <a:lnSpc>
                <a:spcPct val="107000"/>
              </a:lnSpc>
              <a:spcAft>
                <a:spcPts val="800"/>
              </a:spcAft>
            </a:pPr>
            <a:r>
              <a:rPr lang="en-GB" sz="16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How</a:t>
            </a:r>
            <a:r>
              <a:rPr lang="en-GB" sz="16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 would life in Coari </a:t>
            </a:r>
            <a:r>
              <a:rPr lang="en-GB" sz="1600" dirty="0">
                <a:solidFill>
                  <a:srgbClr val="C32359"/>
                </a:solidFill>
                <a:effectLst/>
                <a:latin typeface="Calibri" panose="020F0502020204030204" pitchFamily="34" charset="0"/>
                <a:ea typeface="Calibri" panose="020F0502020204030204" pitchFamily="34" charset="0"/>
                <a:cs typeface="Calibri" panose="020F0502020204030204" pitchFamily="34" charset="0"/>
              </a:rPr>
              <a:t>compare</a:t>
            </a:r>
            <a:r>
              <a:rPr lang="en-GB" sz="16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 to Manaus and the UK?</a:t>
            </a:r>
            <a:endParaRPr lang="en-GB" sz="20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600"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What</a:t>
            </a:r>
            <a:r>
              <a:rPr lang="en-GB" sz="16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 </a:t>
            </a:r>
            <a:r>
              <a:rPr lang="en-GB" sz="1600" dirty="0">
                <a:solidFill>
                  <a:srgbClr val="C32359"/>
                </a:solidFill>
                <a:effectLst/>
                <a:latin typeface="Calibri" panose="020F0502020204030204" pitchFamily="34" charset="0"/>
                <a:ea typeface="Calibri" panose="020F0502020204030204" pitchFamily="34" charset="0"/>
                <a:cs typeface="Calibri" panose="020F0502020204030204" pitchFamily="34" charset="0"/>
              </a:rPr>
              <a:t>challenges</a:t>
            </a:r>
            <a:r>
              <a:rPr lang="en-GB" sz="16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 does the </a:t>
            </a:r>
            <a:r>
              <a:rPr lang="en-GB" sz="1600" dirty="0">
                <a:solidFill>
                  <a:schemeClr val="accent6"/>
                </a:solidFill>
                <a:effectLst/>
                <a:latin typeface="Calibri" panose="020F0502020204030204" pitchFamily="34" charset="0"/>
                <a:ea typeface="Calibri" panose="020F0502020204030204" pitchFamily="34" charset="0"/>
                <a:cs typeface="Calibri" panose="020F0502020204030204" pitchFamily="34" charset="0"/>
              </a:rPr>
              <a:t>region</a:t>
            </a:r>
            <a:r>
              <a:rPr lang="en-GB" sz="16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 face?</a:t>
            </a:r>
          </a:p>
          <a:p>
            <a:pPr>
              <a:lnSpc>
                <a:spcPct val="107000"/>
              </a:lnSpc>
              <a:spcAft>
                <a:spcPts val="800"/>
              </a:spcAft>
            </a:pPr>
            <a:r>
              <a:rPr lang="en-GB" sz="1600" dirty="0">
                <a:solidFill>
                  <a:schemeClr val="accent2"/>
                </a:solidFill>
                <a:latin typeface="Calibri" panose="020F0502020204030204" pitchFamily="34" charset="0"/>
                <a:cs typeface="Calibri" panose="020F0502020204030204" pitchFamily="34" charset="0"/>
              </a:rPr>
              <a:t>Is</a:t>
            </a:r>
            <a:r>
              <a:rPr lang="en-GB" sz="1600" dirty="0">
                <a:solidFill>
                  <a:schemeClr val="tx2"/>
                </a:solidFill>
                <a:latin typeface="Calibri" panose="020F0502020204030204" pitchFamily="34" charset="0"/>
                <a:cs typeface="Calibri" panose="020F0502020204030204" pitchFamily="34" charset="0"/>
              </a:rPr>
              <a:t> </a:t>
            </a:r>
            <a:r>
              <a:rPr lang="en-GB" sz="1600" dirty="0">
                <a:solidFill>
                  <a:schemeClr val="accent6"/>
                </a:solidFill>
                <a:latin typeface="Calibri" panose="020F0502020204030204" pitchFamily="34" charset="0"/>
                <a:cs typeface="Calibri" panose="020F0502020204030204" pitchFamily="34" charset="0"/>
              </a:rPr>
              <a:t>deforestation</a:t>
            </a:r>
            <a:r>
              <a:rPr lang="en-GB" sz="1600" dirty="0">
                <a:solidFill>
                  <a:schemeClr val="tx2"/>
                </a:solidFill>
                <a:latin typeface="Calibri" panose="020F0502020204030204" pitchFamily="34" charset="0"/>
                <a:cs typeface="Calibri" panose="020F0502020204030204" pitchFamily="34" charset="0"/>
              </a:rPr>
              <a:t> always a </a:t>
            </a:r>
            <a:r>
              <a:rPr lang="en-GB" sz="1600" dirty="0">
                <a:solidFill>
                  <a:srgbClr val="C32359"/>
                </a:solidFill>
                <a:latin typeface="Calibri" panose="020F0502020204030204" pitchFamily="34" charset="0"/>
                <a:cs typeface="Calibri" panose="020F0502020204030204" pitchFamily="34" charset="0"/>
              </a:rPr>
              <a:t>bad thing</a:t>
            </a:r>
            <a:r>
              <a:rPr lang="en-GB" sz="1600" dirty="0">
                <a:solidFill>
                  <a:schemeClr val="tx2"/>
                </a:solidFill>
                <a:latin typeface="Calibri" panose="020F0502020204030204" pitchFamily="34" charset="0"/>
                <a:cs typeface="Calibri" panose="020F0502020204030204" pitchFamily="34" charset="0"/>
              </a:rPr>
              <a:t>?</a:t>
            </a:r>
          </a:p>
          <a:p>
            <a:pPr>
              <a:lnSpc>
                <a:spcPct val="107000"/>
              </a:lnSpc>
              <a:spcAft>
                <a:spcPts val="800"/>
              </a:spcAft>
            </a:pPr>
            <a:r>
              <a:rPr lang="en-GB" sz="1600" kern="0"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Would</a:t>
            </a:r>
            <a:r>
              <a:rPr lang="en-GB" sz="1600" kern="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you </a:t>
            </a:r>
            <a:r>
              <a:rPr lang="en-GB" sz="1600" kern="0" dirty="0">
                <a:solidFill>
                  <a:srgbClr val="C32359"/>
                </a:solidFill>
                <a:effectLst/>
                <a:latin typeface="Calibri" panose="020F0502020204030204" pitchFamily="34" charset="0"/>
                <a:ea typeface="Calibri" panose="020F0502020204030204" pitchFamily="34" charset="0"/>
                <a:cs typeface="Times New Roman" panose="02020603050405020304" pitchFamily="18" charset="0"/>
              </a:rPr>
              <a:t>rather</a:t>
            </a:r>
            <a:r>
              <a:rPr lang="en-GB" sz="1600" kern="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live in Coari, Manaus or your </a:t>
            </a:r>
            <a:r>
              <a:rPr lang="en-GB" sz="1600" kern="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rPr>
              <a:t>town</a:t>
            </a:r>
            <a:r>
              <a:rPr lang="en-GB" sz="1600" kern="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and </a:t>
            </a:r>
            <a:r>
              <a:rPr lang="en-GB" sz="1600" kern="0"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why</a:t>
            </a:r>
            <a:r>
              <a:rPr lang="en-GB" sz="1600" kern="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a:t>
            </a:r>
            <a:endParaRPr lang="en-GB" sz="1600" dirty="0">
              <a:solidFill>
                <a:schemeClr val="tx2"/>
              </a:solidFill>
              <a:latin typeface="Calibri" panose="020F0502020204030204" pitchFamily="34" charset="0"/>
              <a:cs typeface="Calibri" panose="020F0502020204030204" pitchFamily="34" charset="0"/>
            </a:endParaRPr>
          </a:p>
        </p:txBody>
      </p:sp>
      <p:graphicFrame>
        <p:nvGraphicFramePr>
          <p:cNvPr id="7" name="Content Placeholder 2">
            <a:extLst>
              <a:ext uri="{FF2B5EF4-FFF2-40B4-BE49-F238E27FC236}">
                <a16:creationId xmlns:a16="http://schemas.microsoft.com/office/drawing/2014/main" id="{2DEB0B3E-636B-8811-28AA-CF37D457B567}"/>
              </a:ext>
            </a:extLst>
          </p:cNvPr>
          <p:cNvGraphicFramePr>
            <a:graphicFrameLocks/>
          </p:cNvGraphicFramePr>
          <p:nvPr/>
        </p:nvGraphicFramePr>
        <p:xfrm>
          <a:off x="929090" y="3126321"/>
          <a:ext cx="10333819" cy="34083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itle 1">
            <a:extLst>
              <a:ext uri="{FF2B5EF4-FFF2-40B4-BE49-F238E27FC236}">
                <a16:creationId xmlns:a16="http://schemas.microsoft.com/office/drawing/2014/main" id="{2BB7C99B-0EEE-1F83-AB8A-637CF9DCE45E}"/>
              </a:ext>
            </a:extLst>
          </p:cNvPr>
          <p:cNvSpPr>
            <a:spLocks noGrp="1"/>
          </p:cNvSpPr>
          <p:nvPr>
            <p:ph type="title"/>
          </p:nvPr>
        </p:nvSpPr>
        <p:spPr>
          <a:xfrm>
            <a:off x="149592" y="147145"/>
            <a:ext cx="6084462" cy="729381"/>
          </a:xfrm>
        </p:spPr>
        <p:txBody>
          <a:bodyPr/>
          <a:lstStyle/>
          <a:p>
            <a:r>
              <a:rPr lang="en-US" dirty="0">
                <a:solidFill>
                  <a:srgbClr val="1F94C0"/>
                </a:solidFill>
              </a:rPr>
              <a:t>Building enquiry questions</a:t>
            </a:r>
            <a:endParaRPr lang="en-GB" dirty="0">
              <a:solidFill>
                <a:srgbClr val="1F94C0"/>
              </a:solidFill>
            </a:endParaRPr>
          </a:p>
        </p:txBody>
      </p:sp>
      <p:sp>
        <p:nvSpPr>
          <p:cNvPr id="12" name="TextBox 11">
            <a:extLst>
              <a:ext uri="{FF2B5EF4-FFF2-40B4-BE49-F238E27FC236}">
                <a16:creationId xmlns:a16="http://schemas.microsoft.com/office/drawing/2014/main" id="{C62D4311-AE29-EAAA-E6E5-76FB12919568}"/>
              </a:ext>
            </a:extLst>
          </p:cNvPr>
          <p:cNvSpPr txBox="1"/>
          <p:nvPr/>
        </p:nvSpPr>
        <p:spPr>
          <a:xfrm>
            <a:off x="203381" y="876526"/>
            <a:ext cx="5871104" cy="2585323"/>
          </a:xfrm>
          <a:prstGeom prst="rect">
            <a:avLst/>
          </a:prstGeom>
          <a:noFill/>
        </p:spPr>
        <p:txBody>
          <a:bodyPr wrap="square" rtlCol="0">
            <a:spAutoFit/>
          </a:bodyPr>
          <a:lstStyle/>
          <a:p>
            <a:r>
              <a:rPr lang="en-US" dirty="0">
                <a:solidFill>
                  <a:schemeClr val="accent2"/>
                </a:solidFill>
              </a:rPr>
              <a:t>Enquiry questions work best if they are open ended and use interrogatives and conditional question stems such as why, how, what if.</a:t>
            </a:r>
          </a:p>
          <a:p>
            <a:endParaRPr lang="en-US" dirty="0">
              <a:solidFill>
                <a:schemeClr val="accent2"/>
              </a:solidFill>
            </a:endParaRPr>
          </a:p>
          <a:p>
            <a:r>
              <a:rPr lang="en-US" dirty="0">
                <a:solidFill>
                  <a:srgbClr val="C32359"/>
                </a:solidFill>
              </a:rPr>
              <a:t>A geographical process, issue, concept or way of working (think, practise, apply) ,as well as some </a:t>
            </a:r>
            <a:r>
              <a:rPr lang="en-US" dirty="0">
                <a:solidFill>
                  <a:schemeClr val="accent6"/>
                </a:solidFill>
              </a:rPr>
              <a:t>geographical language</a:t>
            </a:r>
            <a:r>
              <a:rPr lang="en-US" dirty="0">
                <a:solidFill>
                  <a:srgbClr val="C32359"/>
                </a:solidFill>
              </a:rPr>
              <a:t>, should be included or inferred within the question.</a:t>
            </a:r>
          </a:p>
          <a:p>
            <a:endParaRPr lang="en-US" dirty="0"/>
          </a:p>
          <a:p>
            <a:endParaRPr lang="en-GB" dirty="0"/>
          </a:p>
        </p:txBody>
      </p:sp>
    </p:spTree>
    <p:extLst>
      <p:ext uri="{BB962C8B-B14F-4D97-AF65-F5344CB8AC3E}">
        <p14:creationId xmlns:p14="http://schemas.microsoft.com/office/powerpoint/2010/main" val="155802722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8B8FA0C-BC83-0191-F82D-6FAA6688A175}"/>
              </a:ext>
            </a:extLst>
          </p:cNvPr>
          <p:cNvPicPr>
            <a:picLocks noChangeAspect="1"/>
          </p:cNvPicPr>
          <p:nvPr/>
        </p:nvPicPr>
        <p:blipFill>
          <a:blip r:embed="rId2"/>
          <a:srcRect/>
          <a:stretch/>
        </p:blipFill>
        <p:spPr>
          <a:xfrm>
            <a:off x="516738" y="300040"/>
            <a:ext cx="7966866" cy="5525672"/>
          </a:xfrm>
          <a:prstGeom prst="rect">
            <a:avLst/>
          </a:prstGeom>
          <a:ln w="38100">
            <a:solidFill>
              <a:schemeClr val="accent4"/>
            </a:solidFill>
          </a:ln>
          <a:effectLst>
            <a:outerShdw blurRad="63500" sx="102000" sy="102000" algn="ctr" rotWithShape="0">
              <a:prstClr val="black">
                <a:alpha val="40000"/>
              </a:prstClr>
            </a:outerShdw>
          </a:effectLst>
        </p:spPr>
      </p:pic>
      <p:pic>
        <p:nvPicPr>
          <p:cNvPr id="4" name="Picture 3">
            <a:extLst>
              <a:ext uri="{FF2B5EF4-FFF2-40B4-BE49-F238E27FC236}">
                <a16:creationId xmlns:a16="http://schemas.microsoft.com/office/drawing/2014/main" id="{D4E93599-4BEE-3594-85BA-77A054CA6AE7}"/>
              </a:ext>
            </a:extLst>
          </p:cNvPr>
          <p:cNvPicPr>
            <a:picLocks noChangeAspect="1"/>
          </p:cNvPicPr>
          <p:nvPr/>
        </p:nvPicPr>
        <p:blipFill>
          <a:blip r:embed="rId3"/>
          <a:srcRect/>
          <a:stretch/>
        </p:blipFill>
        <p:spPr>
          <a:xfrm>
            <a:off x="9359020" y="379709"/>
            <a:ext cx="2422759" cy="2386732"/>
          </a:xfrm>
          <a:prstGeom prst="rect">
            <a:avLst/>
          </a:prstGeom>
        </p:spPr>
      </p:pic>
      <p:sp>
        <p:nvSpPr>
          <p:cNvPr id="5" name="TextBox 4">
            <a:extLst>
              <a:ext uri="{FF2B5EF4-FFF2-40B4-BE49-F238E27FC236}">
                <a16:creationId xmlns:a16="http://schemas.microsoft.com/office/drawing/2014/main" id="{C748C1FD-C3A8-B7E1-B84B-25C41ED66900}"/>
              </a:ext>
            </a:extLst>
          </p:cNvPr>
          <p:cNvSpPr txBox="1"/>
          <p:nvPr/>
        </p:nvSpPr>
        <p:spPr>
          <a:xfrm>
            <a:off x="9348645" y="3059668"/>
            <a:ext cx="2585708" cy="369332"/>
          </a:xfrm>
          <a:prstGeom prst="rect">
            <a:avLst/>
          </a:prstGeom>
          <a:noFill/>
        </p:spPr>
        <p:txBody>
          <a:bodyPr wrap="none" rtlCol="0">
            <a:spAutoFit/>
          </a:bodyPr>
          <a:lstStyle/>
          <a:p>
            <a:r>
              <a:rPr lang="en-US" dirty="0"/>
              <a:t>View and download here.</a:t>
            </a:r>
            <a:endParaRPr lang="en-GB" dirty="0"/>
          </a:p>
        </p:txBody>
      </p:sp>
    </p:spTree>
    <p:extLst>
      <p:ext uri="{BB962C8B-B14F-4D97-AF65-F5344CB8AC3E}">
        <p14:creationId xmlns:p14="http://schemas.microsoft.com/office/powerpoint/2010/main" val="30899592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A PPT Slides (6)" id="{F3E59032-AEB2-49B0-8E04-4F32AB184EAB}" vid="{B940C153-2DA6-4012-9AE0-4AAB3B40932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 template - all</Template>
  <TotalTime>2632</TotalTime>
  <Words>2645</Words>
  <Application>Microsoft Office PowerPoint</Application>
  <PresentationFormat>Widescreen</PresentationFormat>
  <Paragraphs>315</Paragraphs>
  <Slides>50</Slides>
  <Notes>9</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 Theme</vt:lpstr>
      <vt:lpstr>PowerPoint Presentation</vt:lpstr>
      <vt:lpstr>Session overview: My place or yours?</vt:lpstr>
      <vt:lpstr>PowerPoint Presentation</vt:lpstr>
      <vt:lpstr>PowerPoint Presentation</vt:lpstr>
      <vt:lpstr>Possible ‘geographical rationale’ for a regional/area study </vt:lpstr>
      <vt:lpstr>PowerPoint Presentation</vt:lpstr>
      <vt:lpstr>Where might this be?</vt:lpstr>
      <vt:lpstr>One word to describe?</vt:lpstr>
      <vt:lpstr>PowerPoint Presentation</vt:lpstr>
      <vt:lpstr>PowerPoint Presentation</vt:lpstr>
      <vt:lpstr>Is there  a pattern?</vt:lpstr>
      <vt:lpstr>Access &gt;&gt;&gt; the start of a damaging feedback cycle</vt:lpstr>
      <vt:lpstr>Does the Amazon need industry?</vt:lpstr>
      <vt:lpstr>Will some buildings be abandoned?</vt:lpstr>
      <vt:lpstr>Will there be graffiti… or street art?</vt:lpstr>
      <vt:lpstr>Is there inequality?</vt:lpstr>
      <vt:lpstr>One story, one narrative?</vt:lpstr>
      <vt:lpstr>PowerPoint Presentation</vt:lpstr>
      <vt:lpstr>PowerPoint Presentation</vt:lpstr>
      <vt:lpstr>Drone footage: what are they unlikely to show?</vt:lpstr>
      <vt:lpstr>‘Place’ study can be full of pitfalls</vt:lpstr>
      <vt:lpstr>Beware of ‘the Google’</vt:lpstr>
      <vt:lpstr>Which Manaus would you like to visit?</vt:lpstr>
      <vt:lpstr>Is the population more or less than the UK?</vt:lpstr>
      <vt:lpstr>PowerPoint Presentation</vt:lpstr>
      <vt:lpstr>PowerPoint Presentation</vt:lpstr>
      <vt:lpstr>PowerPoint Presentation</vt:lpstr>
      <vt:lpstr>What might it be like by 2030…40…50?</vt:lpstr>
      <vt:lpstr>PowerPoint Presentation</vt:lpstr>
      <vt:lpstr>What’s being compared here?</vt:lpstr>
      <vt:lpstr>Best time to visit?</vt:lpstr>
      <vt:lpstr>Where would you prefer to live?</vt:lpstr>
      <vt:lpstr>Within Amazon basin?</vt:lpstr>
      <vt:lpstr>PowerPoint Presentation</vt:lpstr>
      <vt:lpstr>My life elsewhere</vt:lpstr>
      <vt:lpstr>PowerPoint Presentation</vt:lpstr>
      <vt:lpstr>Are we lovin’ it?</vt:lpstr>
      <vt:lpstr>McDonald restaurants 2018</vt:lpstr>
      <vt:lpstr>Bouncy Maps </vt:lpstr>
      <vt:lpstr>Making connections </vt:lpstr>
      <vt:lpstr>Coari, Amazonas, Brazil</vt:lpstr>
      <vt:lpstr>PowerPoint Presentation</vt:lpstr>
      <vt:lpstr>PowerPoint Presentation</vt:lpstr>
      <vt:lpstr>Geographical concepts</vt:lpstr>
      <vt:lpstr>Geographical concepts</vt:lpstr>
      <vt:lpstr>Hiding in plain sight…</vt:lpstr>
      <vt:lpstr>Questions stimulated by concepts </vt:lpstr>
      <vt:lpstr>Questions stimulated by concepts </vt:lpstr>
      <vt:lpstr>Building enquiry 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 Cannell</dc:creator>
  <cp:lastModifiedBy>Jon Cannell</cp:lastModifiedBy>
  <cp:revision>8</cp:revision>
  <dcterms:created xsi:type="dcterms:W3CDTF">2023-06-14T19:18:15Z</dcterms:created>
  <dcterms:modified xsi:type="dcterms:W3CDTF">2024-04-16T07:56:33Z</dcterms:modified>
</cp:coreProperties>
</file>